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51" r:id="rId4"/>
    <p:sldId id="309" r:id="rId5"/>
    <p:sldId id="353" r:id="rId6"/>
    <p:sldId id="354" r:id="rId7"/>
    <p:sldId id="355" r:id="rId8"/>
    <p:sldId id="356" r:id="rId9"/>
    <p:sldId id="357" r:id="rId10"/>
    <p:sldId id="358" r:id="rId11"/>
    <p:sldId id="359" r:id="rId12"/>
    <p:sldId id="360" r:id="rId13"/>
    <p:sldId id="362" r:id="rId14"/>
    <p:sldId id="363" r:id="rId15"/>
    <p:sldId id="364" r:id="rId16"/>
    <p:sldId id="370" r:id="rId17"/>
    <p:sldId id="365" r:id="rId18"/>
    <p:sldId id="367" r:id="rId19"/>
    <p:sldId id="368" r:id="rId20"/>
    <p:sldId id="366" r:id="rId21"/>
    <p:sldId id="369" r:id="rId22"/>
    <p:sldId id="325" r:id="rId23"/>
    <p:sldId id="301" r:id="rId24"/>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93D422-3126-4D67-8CB3-C916B9BFE6E6}">
          <p14:sldIdLst>
            <p14:sldId id="256"/>
            <p14:sldId id="302"/>
            <p14:sldId id="351"/>
            <p14:sldId id="309"/>
            <p14:sldId id="353"/>
            <p14:sldId id="354"/>
            <p14:sldId id="355"/>
            <p14:sldId id="356"/>
            <p14:sldId id="357"/>
            <p14:sldId id="358"/>
            <p14:sldId id="359"/>
            <p14:sldId id="360"/>
            <p14:sldId id="362"/>
            <p14:sldId id="363"/>
            <p14:sldId id="364"/>
            <p14:sldId id="370"/>
            <p14:sldId id="365"/>
            <p14:sldId id="367"/>
            <p14:sldId id="368"/>
            <p14:sldId id="366"/>
            <p14:sldId id="369"/>
            <p14:sldId id="325"/>
            <p14:sldId id="30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10" autoAdjust="0"/>
  </p:normalViewPr>
  <p:slideViewPr>
    <p:cSldViewPr>
      <p:cViewPr>
        <p:scale>
          <a:sx n="100" d="100"/>
          <a:sy n="100" d="100"/>
        </p:scale>
        <p:origin x="-504" y="12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120813;&#120276;&#120797;&#120249;&#120248;\kl1962&#160;2019vr\sat-t2m-bh.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oleObject" Target="file:///C:\&#120813;&#120276;&#120797;&#120249;&#120248;\kl1962&#160;2019vr\R5d-amax.xlsx" TargetMode="External"/><Relationship Id="rId4" Type="http://schemas.microsoft.com/office/2011/relationships/chartStyle" Target="style2.xml"/></Relationships>
</file>

<file path=ppt/charts/_rels/chart4.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oleObject" Target="../embeddings/oleObject1.bin"/><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r-Cyrl-B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82373981986203E-2"/>
          <c:y val="6.604363142430697E-2"/>
          <c:w val="0.85311408723482229"/>
          <c:h val="0.73704490674908407"/>
        </c:manualLayout>
      </c:layout>
      <c:barChart>
        <c:barDir val="col"/>
        <c:grouping val="clustered"/>
        <c:varyColors val="0"/>
        <c:ser>
          <c:idx val="0"/>
          <c:order val="0"/>
          <c:spPr>
            <a:solidFill>
              <a:srgbClr val="C00000"/>
            </a:solidFill>
            <a:ln>
              <a:noFill/>
            </a:ln>
            <a:effectLst/>
          </c:spPr>
          <c:invertIfNegative val="0"/>
          <c:cat>
            <c:numRef>
              <c:f>'јун-JULY-АВГУСТ PRC TOT'!$B$44:$B$61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'јун-JULY-АВГУСТ PRC TOT'!$N$44:$N$61</c:f>
              <c:numCache>
                <c:formatCode>0</c:formatCode>
                <c:ptCount val="18"/>
                <c:pt idx="1">
                  <c:v>108.39999999999998</c:v>
                </c:pt>
                <c:pt idx="2">
                  <c:v>94.4</c:v>
                </c:pt>
                <c:pt idx="3">
                  <c:v>389.6</c:v>
                </c:pt>
                <c:pt idx="4">
                  <c:v>109.90000000000003</c:v>
                </c:pt>
                <c:pt idx="5">
                  <c:v>-41.599999999999966</c:v>
                </c:pt>
                <c:pt idx="6">
                  <c:v>-64.899999999999977</c:v>
                </c:pt>
                <c:pt idx="7">
                  <c:v>289.5</c:v>
                </c:pt>
                <c:pt idx="8">
                  <c:v>196.10000000000002</c:v>
                </c:pt>
                <c:pt idx="9">
                  <c:v>37.799999999999955</c:v>
                </c:pt>
                <c:pt idx="10">
                  <c:v>-41.899999999999977</c:v>
                </c:pt>
                <c:pt idx="11">
                  <c:v>233.19999999999996</c:v>
                </c:pt>
                <c:pt idx="12">
                  <c:v>352.7</c:v>
                </c:pt>
                <c:pt idx="13">
                  <c:v>301.10000000000002</c:v>
                </c:pt>
                <c:pt idx="14">
                  <c:v>-184.2999999999999</c:v>
                </c:pt>
                <c:pt idx="15">
                  <c:v>355.09999999999997</c:v>
                </c:pt>
                <c:pt idx="16">
                  <c:v>15.400000000000034</c:v>
                </c:pt>
                <c:pt idx="17">
                  <c:v>362.2</c:v>
                </c:pt>
              </c:numCache>
            </c:numRef>
          </c:val>
          <c:extLst xmlns:c16r2="http://schemas.microsoft.com/office/drawing/2015/06/chart">
            <c:ext xmlns:c16="http://schemas.microsoft.com/office/drawing/2014/chart" uri="{C3380CC4-5D6E-409C-BE32-E72D297353CC}">
              <c16:uniqueId val="{00000000-1D37-4A67-9320-A7E002EC2AD2}"/>
            </c:ext>
          </c:extLst>
        </c:ser>
        <c:dLbls>
          <c:showLegendKey val="0"/>
          <c:showVal val="0"/>
          <c:showCatName val="0"/>
          <c:showSerName val="0"/>
          <c:showPercent val="0"/>
          <c:showBubbleSize val="0"/>
        </c:dLbls>
        <c:gapWidth val="219"/>
        <c:overlap val="-27"/>
        <c:axId val="19877248"/>
        <c:axId val="19879040"/>
      </c:barChart>
      <c:catAx>
        <c:axId val="1987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sr-Latn-RS"/>
          </a:p>
        </c:txPr>
        <c:crossAx val="19879040"/>
        <c:crosses val="autoZero"/>
        <c:auto val="1"/>
        <c:lblAlgn val="ctr"/>
        <c:lblOffset val="100"/>
        <c:noMultiLvlLbl val="0"/>
      </c:catAx>
      <c:valAx>
        <c:axId val="19879040"/>
        <c:scaling>
          <c:orientation val="minMax"/>
          <c:max val="400"/>
          <c:min val="-2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sr-Latn-RS"/>
          </a:p>
        </c:txPr>
        <c:crossAx val="1987724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sr-Latn-R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r-Cyrl-B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sr-Latn-RS" dirty="0"/>
              <a:t>1993,1994,1995</a:t>
            </a:r>
          </a:p>
          <a:p>
            <a:pPr>
              <a:defRPr sz="1500" b="1" i="0" u="none" strike="noStrike" kern="1200" cap="all" spc="100" normalizeH="0" baseline="0">
                <a:solidFill>
                  <a:schemeClr val="lt1"/>
                </a:solidFill>
                <a:latin typeface="+mn-lt"/>
                <a:ea typeface="+mn-ea"/>
                <a:cs typeface="+mn-cs"/>
              </a:defRPr>
            </a:pPr>
            <a:endParaRPr lang="en-US" dirty="0"/>
          </a:p>
        </c:rich>
      </c:tx>
      <c:layout/>
      <c:overlay val="0"/>
      <c:spPr>
        <a:noFill/>
        <a:ln>
          <a:noFill/>
        </a:ln>
        <a:effectLst/>
      </c:spPr>
    </c:title>
    <c:autoTitleDeleted val="0"/>
    <c:plotArea>
      <c:layout/>
      <c:lineChart>
        <c:grouping val="standard"/>
        <c:varyColors val="0"/>
        <c:ser>
          <c:idx val="0"/>
          <c:order val="0"/>
          <c:spPr>
            <a:ln w="34925" cap="rnd">
              <a:solidFill>
                <a:schemeClr val="lt1"/>
              </a:solidFill>
              <a:round/>
            </a:ln>
            <a:effectLst>
              <a:outerShdw dist="25400" dir="2700000" algn="tl" rotWithShape="0">
                <a:schemeClr val="accent1"/>
              </a:outerShdw>
            </a:effectLst>
          </c:spPr>
          <c:marker>
            <c:symbol val="none"/>
          </c:marker>
          <c:dLbls>
            <c:dLbl>
              <c:idx val="181"/>
              <c:layout>
                <c:manualLayout>
                  <c:x val="-0.10000000000000002"/>
                  <c:y val="-8.7962962962962965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7F9-42C6-B043-5F4B8413DC77}"/>
                </c:ext>
              </c:extLst>
            </c:dLbl>
            <c:dLbl>
              <c:idx val="469"/>
              <c:layout>
                <c:manualLayout>
                  <c:x val="-0.125"/>
                  <c:y val="-6.9444444444444448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7F9-42C6-B043-5F4B8413DC77}"/>
                </c:ext>
              </c:extLst>
            </c:dLbl>
            <c:dLbl>
              <c:idx val="732"/>
              <c:layout>
                <c:manualLayout>
                  <c:x val="-5.5555555555555657E-2"/>
                  <c:y val="-4.1666666666666706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7F9-42C6-B043-5F4B8413DC7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sr-Latn-R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Sheet3!$C$2:$C$865</c:f>
              <c:strCache>
                <c:ptCount val="864"/>
                <c:pt idx="0">
                  <c:v>1993_01_00</c:v>
                </c:pt>
                <c:pt idx="1">
                  <c:v>1993_01_01</c:v>
                </c:pt>
                <c:pt idx="2">
                  <c:v>1993_01_02</c:v>
                </c:pt>
                <c:pt idx="3">
                  <c:v>1993_01_03</c:v>
                </c:pt>
                <c:pt idx="4">
                  <c:v>1993_01_04</c:v>
                </c:pt>
                <c:pt idx="5">
                  <c:v>1993_01_05</c:v>
                </c:pt>
                <c:pt idx="6">
                  <c:v>1993_01_06</c:v>
                </c:pt>
                <c:pt idx="7">
                  <c:v>1993_01_07</c:v>
                </c:pt>
                <c:pt idx="8">
                  <c:v>1993_01_08</c:v>
                </c:pt>
                <c:pt idx="9">
                  <c:v>1993_01_09</c:v>
                </c:pt>
                <c:pt idx="10">
                  <c:v>1993_01_10</c:v>
                </c:pt>
                <c:pt idx="11">
                  <c:v>1993_01_11</c:v>
                </c:pt>
                <c:pt idx="12">
                  <c:v>1993_01_12</c:v>
                </c:pt>
                <c:pt idx="13">
                  <c:v>1993_01_13</c:v>
                </c:pt>
                <c:pt idx="14">
                  <c:v>1993_01_14</c:v>
                </c:pt>
                <c:pt idx="15">
                  <c:v>1993_01_15</c:v>
                </c:pt>
                <c:pt idx="16">
                  <c:v>1993_01_16</c:v>
                </c:pt>
                <c:pt idx="17">
                  <c:v>1993_01_17</c:v>
                </c:pt>
                <c:pt idx="18">
                  <c:v>1993_01_18</c:v>
                </c:pt>
                <c:pt idx="19">
                  <c:v>1993_01_19</c:v>
                </c:pt>
                <c:pt idx="20">
                  <c:v>1993_01_20</c:v>
                </c:pt>
                <c:pt idx="21">
                  <c:v>1993_01_21</c:v>
                </c:pt>
                <c:pt idx="22">
                  <c:v>1993_01_22</c:v>
                </c:pt>
                <c:pt idx="23">
                  <c:v>1993_01_23</c:v>
                </c:pt>
                <c:pt idx="24">
                  <c:v>1993_02_00</c:v>
                </c:pt>
                <c:pt idx="25">
                  <c:v>1993_02_01</c:v>
                </c:pt>
                <c:pt idx="26">
                  <c:v>1993_02_02</c:v>
                </c:pt>
                <c:pt idx="27">
                  <c:v>1993_02_03</c:v>
                </c:pt>
                <c:pt idx="28">
                  <c:v>1993_02_04</c:v>
                </c:pt>
                <c:pt idx="29">
                  <c:v>1993_02_05</c:v>
                </c:pt>
                <c:pt idx="30">
                  <c:v>1993_02_06</c:v>
                </c:pt>
                <c:pt idx="31">
                  <c:v>1993_02_07</c:v>
                </c:pt>
                <c:pt idx="32">
                  <c:v>1993_02_08</c:v>
                </c:pt>
                <c:pt idx="33">
                  <c:v>1993_02_09</c:v>
                </c:pt>
                <c:pt idx="34">
                  <c:v>1993_02_10</c:v>
                </c:pt>
                <c:pt idx="35">
                  <c:v>1993_02_11</c:v>
                </c:pt>
                <c:pt idx="36">
                  <c:v>1993_02_12</c:v>
                </c:pt>
                <c:pt idx="37">
                  <c:v>1993_02_13</c:v>
                </c:pt>
                <c:pt idx="38">
                  <c:v>1993_02_14</c:v>
                </c:pt>
                <c:pt idx="39">
                  <c:v>1993_02_15</c:v>
                </c:pt>
                <c:pt idx="40">
                  <c:v>1993_02_16</c:v>
                </c:pt>
                <c:pt idx="41">
                  <c:v>1993_02_17</c:v>
                </c:pt>
                <c:pt idx="42">
                  <c:v>1993_02_18</c:v>
                </c:pt>
                <c:pt idx="43">
                  <c:v>1993_02_19</c:v>
                </c:pt>
                <c:pt idx="44">
                  <c:v>1993_02_20</c:v>
                </c:pt>
                <c:pt idx="45">
                  <c:v>1993_02_21</c:v>
                </c:pt>
                <c:pt idx="46">
                  <c:v>1993_02_22</c:v>
                </c:pt>
                <c:pt idx="47">
                  <c:v>1993_02_23</c:v>
                </c:pt>
                <c:pt idx="48">
                  <c:v>1993_03_00</c:v>
                </c:pt>
                <c:pt idx="49">
                  <c:v>1993_03_01</c:v>
                </c:pt>
                <c:pt idx="50">
                  <c:v>1993_03_02</c:v>
                </c:pt>
                <c:pt idx="51">
                  <c:v>1993_03_03</c:v>
                </c:pt>
                <c:pt idx="52">
                  <c:v>1993_03_04</c:v>
                </c:pt>
                <c:pt idx="53">
                  <c:v>1993_03_05</c:v>
                </c:pt>
                <c:pt idx="54">
                  <c:v>1993_03_06</c:v>
                </c:pt>
                <c:pt idx="55">
                  <c:v>1993_03_07</c:v>
                </c:pt>
                <c:pt idx="56">
                  <c:v>1993_03_08</c:v>
                </c:pt>
                <c:pt idx="57">
                  <c:v>1993_03_09</c:v>
                </c:pt>
                <c:pt idx="58">
                  <c:v>1993_03_10</c:v>
                </c:pt>
                <c:pt idx="59">
                  <c:v>1993_03_11</c:v>
                </c:pt>
                <c:pt idx="60">
                  <c:v>1993_03_12</c:v>
                </c:pt>
                <c:pt idx="61">
                  <c:v>1993_03_13</c:v>
                </c:pt>
                <c:pt idx="62">
                  <c:v>1993_03_14</c:v>
                </c:pt>
                <c:pt idx="63">
                  <c:v>1993_03_15</c:v>
                </c:pt>
                <c:pt idx="64">
                  <c:v>1993_03_16</c:v>
                </c:pt>
                <c:pt idx="65">
                  <c:v>1993_03_17</c:v>
                </c:pt>
                <c:pt idx="66">
                  <c:v>1993_03_18</c:v>
                </c:pt>
                <c:pt idx="67">
                  <c:v>1993_03_19</c:v>
                </c:pt>
                <c:pt idx="68">
                  <c:v>1993_03_20</c:v>
                </c:pt>
                <c:pt idx="69">
                  <c:v>1993_03_21</c:v>
                </c:pt>
                <c:pt idx="70">
                  <c:v>1993_03_22</c:v>
                </c:pt>
                <c:pt idx="71">
                  <c:v>1993_03_23</c:v>
                </c:pt>
                <c:pt idx="72">
                  <c:v>1993_04_00</c:v>
                </c:pt>
                <c:pt idx="73">
                  <c:v>1993_04_01</c:v>
                </c:pt>
                <c:pt idx="74">
                  <c:v>1993_04_02</c:v>
                </c:pt>
                <c:pt idx="75">
                  <c:v>1993_04_03</c:v>
                </c:pt>
                <c:pt idx="76">
                  <c:v>1993_04_04</c:v>
                </c:pt>
                <c:pt idx="77">
                  <c:v>1993_04_05</c:v>
                </c:pt>
                <c:pt idx="78">
                  <c:v>1993_04_06</c:v>
                </c:pt>
                <c:pt idx="79">
                  <c:v>1993_04_07</c:v>
                </c:pt>
                <c:pt idx="80">
                  <c:v>1993_04_08</c:v>
                </c:pt>
                <c:pt idx="81">
                  <c:v>1993_04_09</c:v>
                </c:pt>
                <c:pt idx="82">
                  <c:v>1993_04_10</c:v>
                </c:pt>
                <c:pt idx="83">
                  <c:v>1993_04_11</c:v>
                </c:pt>
                <c:pt idx="84">
                  <c:v>1993_04_12</c:v>
                </c:pt>
                <c:pt idx="85">
                  <c:v>1993_04_13</c:v>
                </c:pt>
                <c:pt idx="86">
                  <c:v>1993_04_14</c:v>
                </c:pt>
                <c:pt idx="87">
                  <c:v>1993_04_15</c:v>
                </c:pt>
                <c:pt idx="88">
                  <c:v>1993_04_16</c:v>
                </c:pt>
                <c:pt idx="89">
                  <c:v>1993_04_17</c:v>
                </c:pt>
                <c:pt idx="90">
                  <c:v>1993_04_18</c:v>
                </c:pt>
                <c:pt idx="91">
                  <c:v>1993_04_19</c:v>
                </c:pt>
                <c:pt idx="92">
                  <c:v>1993_04_20</c:v>
                </c:pt>
                <c:pt idx="93">
                  <c:v>1993_04_21</c:v>
                </c:pt>
                <c:pt idx="94">
                  <c:v>1993_04_22</c:v>
                </c:pt>
                <c:pt idx="95">
                  <c:v>1993_04_23</c:v>
                </c:pt>
                <c:pt idx="96">
                  <c:v>1993_05_00</c:v>
                </c:pt>
                <c:pt idx="97">
                  <c:v>1993_05_01</c:v>
                </c:pt>
                <c:pt idx="98">
                  <c:v>1993_05_02</c:v>
                </c:pt>
                <c:pt idx="99">
                  <c:v>1993_05_03</c:v>
                </c:pt>
                <c:pt idx="100">
                  <c:v>1993_05_04</c:v>
                </c:pt>
                <c:pt idx="101">
                  <c:v>1993_05_05</c:v>
                </c:pt>
                <c:pt idx="102">
                  <c:v>1993_05_06</c:v>
                </c:pt>
                <c:pt idx="103">
                  <c:v>1993_05_07</c:v>
                </c:pt>
                <c:pt idx="104">
                  <c:v>1993_05_08</c:v>
                </c:pt>
                <c:pt idx="105">
                  <c:v>1993_05_09</c:v>
                </c:pt>
                <c:pt idx="106">
                  <c:v>1993_05_10</c:v>
                </c:pt>
                <c:pt idx="107">
                  <c:v>1993_05_11</c:v>
                </c:pt>
                <c:pt idx="108">
                  <c:v>1993_05_12</c:v>
                </c:pt>
                <c:pt idx="109">
                  <c:v>1993_05_13</c:v>
                </c:pt>
                <c:pt idx="110">
                  <c:v>1993_05_14</c:v>
                </c:pt>
                <c:pt idx="111">
                  <c:v>1993_05_15</c:v>
                </c:pt>
                <c:pt idx="112">
                  <c:v>1993_05_16</c:v>
                </c:pt>
                <c:pt idx="113">
                  <c:v>1993_05_17</c:v>
                </c:pt>
                <c:pt idx="114">
                  <c:v>1993_05_18</c:v>
                </c:pt>
                <c:pt idx="115">
                  <c:v>1993_05_19</c:v>
                </c:pt>
                <c:pt idx="116">
                  <c:v>1993_05_20</c:v>
                </c:pt>
                <c:pt idx="117">
                  <c:v>1993_05_21</c:v>
                </c:pt>
                <c:pt idx="118">
                  <c:v>1993_05_22</c:v>
                </c:pt>
                <c:pt idx="119">
                  <c:v>1993_05_23</c:v>
                </c:pt>
                <c:pt idx="120">
                  <c:v>1993_06_00</c:v>
                </c:pt>
                <c:pt idx="121">
                  <c:v>1993_06_01</c:v>
                </c:pt>
                <c:pt idx="122">
                  <c:v>1993_06_02</c:v>
                </c:pt>
                <c:pt idx="123">
                  <c:v>1993_06_03</c:v>
                </c:pt>
                <c:pt idx="124">
                  <c:v>1993_06_04</c:v>
                </c:pt>
                <c:pt idx="125">
                  <c:v>1993_06_05</c:v>
                </c:pt>
                <c:pt idx="126">
                  <c:v>1993_06_06</c:v>
                </c:pt>
                <c:pt idx="127">
                  <c:v>1993_06_07</c:v>
                </c:pt>
                <c:pt idx="128">
                  <c:v>1993_06_08</c:v>
                </c:pt>
                <c:pt idx="129">
                  <c:v>1993_06_09</c:v>
                </c:pt>
                <c:pt idx="130">
                  <c:v>1993_06_10</c:v>
                </c:pt>
                <c:pt idx="131">
                  <c:v>1993_06_11</c:v>
                </c:pt>
                <c:pt idx="132">
                  <c:v>1993_06_12</c:v>
                </c:pt>
                <c:pt idx="133">
                  <c:v>1993_06_13</c:v>
                </c:pt>
                <c:pt idx="134">
                  <c:v>1993_06_14</c:v>
                </c:pt>
                <c:pt idx="135">
                  <c:v>1993_06_15</c:v>
                </c:pt>
                <c:pt idx="136">
                  <c:v>1993_06_16</c:v>
                </c:pt>
                <c:pt idx="137">
                  <c:v>1993_06_17</c:v>
                </c:pt>
                <c:pt idx="138">
                  <c:v>1993_06_18</c:v>
                </c:pt>
                <c:pt idx="139">
                  <c:v>1993_06_19</c:v>
                </c:pt>
                <c:pt idx="140">
                  <c:v>1993_06_20</c:v>
                </c:pt>
                <c:pt idx="141">
                  <c:v>1993_06_21</c:v>
                </c:pt>
                <c:pt idx="142">
                  <c:v>1993_06_22</c:v>
                </c:pt>
                <c:pt idx="143">
                  <c:v>1993_06_23</c:v>
                </c:pt>
                <c:pt idx="144">
                  <c:v>1993_07_00</c:v>
                </c:pt>
                <c:pt idx="145">
                  <c:v>1993_07_01</c:v>
                </c:pt>
                <c:pt idx="146">
                  <c:v>1993_07_02</c:v>
                </c:pt>
                <c:pt idx="147">
                  <c:v>1993_07_03</c:v>
                </c:pt>
                <c:pt idx="148">
                  <c:v>1993_07_04</c:v>
                </c:pt>
                <c:pt idx="149">
                  <c:v>1993_07_05</c:v>
                </c:pt>
                <c:pt idx="150">
                  <c:v>1993_07_06</c:v>
                </c:pt>
                <c:pt idx="151">
                  <c:v>1993_07_07</c:v>
                </c:pt>
                <c:pt idx="152">
                  <c:v>1993_07_08</c:v>
                </c:pt>
                <c:pt idx="153">
                  <c:v>1993_07_09</c:v>
                </c:pt>
                <c:pt idx="154">
                  <c:v>1993_07_10</c:v>
                </c:pt>
                <c:pt idx="155">
                  <c:v>1993_07_11</c:v>
                </c:pt>
                <c:pt idx="156">
                  <c:v>1993_07_12</c:v>
                </c:pt>
                <c:pt idx="157">
                  <c:v>1993_07_13</c:v>
                </c:pt>
                <c:pt idx="158">
                  <c:v>1993_07_14</c:v>
                </c:pt>
                <c:pt idx="159">
                  <c:v>1993_07_15</c:v>
                </c:pt>
                <c:pt idx="160">
                  <c:v>1993_07_16</c:v>
                </c:pt>
                <c:pt idx="161">
                  <c:v>1993_07_17</c:v>
                </c:pt>
                <c:pt idx="162">
                  <c:v>1993_07_18</c:v>
                </c:pt>
                <c:pt idx="163">
                  <c:v>1993_07_19</c:v>
                </c:pt>
                <c:pt idx="164">
                  <c:v>1993_07_20</c:v>
                </c:pt>
                <c:pt idx="165">
                  <c:v>1993_07_21</c:v>
                </c:pt>
                <c:pt idx="166">
                  <c:v>1993_07_22</c:v>
                </c:pt>
                <c:pt idx="167">
                  <c:v>1993_07_23</c:v>
                </c:pt>
                <c:pt idx="168">
                  <c:v>1993_08_00</c:v>
                </c:pt>
                <c:pt idx="169">
                  <c:v>1993_08_01</c:v>
                </c:pt>
                <c:pt idx="170">
                  <c:v>1993_08_02</c:v>
                </c:pt>
                <c:pt idx="171">
                  <c:v>1993_08_03</c:v>
                </c:pt>
                <c:pt idx="172">
                  <c:v>1993_08_04</c:v>
                </c:pt>
                <c:pt idx="173">
                  <c:v>1993_08_05</c:v>
                </c:pt>
                <c:pt idx="174">
                  <c:v>1993_08_06</c:v>
                </c:pt>
                <c:pt idx="175">
                  <c:v>1993_08_07</c:v>
                </c:pt>
                <c:pt idx="176">
                  <c:v>1993_08_08</c:v>
                </c:pt>
                <c:pt idx="177">
                  <c:v>1993_08_09</c:v>
                </c:pt>
                <c:pt idx="178">
                  <c:v>1993_08_10</c:v>
                </c:pt>
                <c:pt idx="179">
                  <c:v>1993_08_11</c:v>
                </c:pt>
                <c:pt idx="180">
                  <c:v>1993_08_12</c:v>
                </c:pt>
                <c:pt idx="181">
                  <c:v>1993_08_13</c:v>
                </c:pt>
                <c:pt idx="182">
                  <c:v>1993_08_14</c:v>
                </c:pt>
                <c:pt idx="183">
                  <c:v>1993_08_15</c:v>
                </c:pt>
                <c:pt idx="184">
                  <c:v>1993_08_16</c:v>
                </c:pt>
                <c:pt idx="185">
                  <c:v>1993_08_17</c:v>
                </c:pt>
                <c:pt idx="186">
                  <c:v>1993_08_18</c:v>
                </c:pt>
                <c:pt idx="187">
                  <c:v>1993_08_19</c:v>
                </c:pt>
                <c:pt idx="188">
                  <c:v>1993_08_20</c:v>
                </c:pt>
                <c:pt idx="189">
                  <c:v>1993_08_21</c:v>
                </c:pt>
                <c:pt idx="190">
                  <c:v>1993_08_22</c:v>
                </c:pt>
                <c:pt idx="191">
                  <c:v>1993_08_23</c:v>
                </c:pt>
                <c:pt idx="192">
                  <c:v>1993_09_00</c:v>
                </c:pt>
                <c:pt idx="193">
                  <c:v>1993_09_01</c:v>
                </c:pt>
                <c:pt idx="194">
                  <c:v>1993_09_02</c:v>
                </c:pt>
                <c:pt idx="195">
                  <c:v>1993_09_03</c:v>
                </c:pt>
                <c:pt idx="196">
                  <c:v>1993_09_04</c:v>
                </c:pt>
                <c:pt idx="197">
                  <c:v>1993_09_05</c:v>
                </c:pt>
                <c:pt idx="198">
                  <c:v>1993_09_06</c:v>
                </c:pt>
                <c:pt idx="199">
                  <c:v>1993_09_07</c:v>
                </c:pt>
                <c:pt idx="200">
                  <c:v>1993_09_08</c:v>
                </c:pt>
                <c:pt idx="201">
                  <c:v>1993_09_09</c:v>
                </c:pt>
                <c:pt idx="202">
                  <c:v>1993_09_10</c:v>
                </c:pt>
                <c:pt idx="203">
                  <c:v>1993_09_11</c:v>
                </c:pt>
                <c:pt idx="204">
                  <c:v>1993_09_12</c:v>
                </c:pt>
                <c:pt idx="205">
                  <c:v>1993_09_13</c:v>
                </c:pt>
                <c:pt idx="206">
                  <c:v>1993_09_14</c:v>
                </c:pt>
                <c:pt idx="207">
                  <c:v>1993_09_15</c:v>
                </c:pt>
                <c:pt idx="208">
                  <c:v>1993_09_16</c:v>
                </c:pt>
                <c:pt idx="209">
                  <c:v>1993_09_17</c:v>
                </c:pt>
                <c:pt idx="210">
                  <c:v>1993_09_18</c:v>
                </c:pt>
                <c:pt idx="211">
                  <c:v>1993_09_19</c:v>
                </c:pt>
                <c:pt idx="212">
                  <c:v>1993_09_20</c:v>
                </c:pt>
                <c:pt idx="213">
                  <c:v>1993_09_21</c:v>
                </c:pt>
                <c:pt idx="214">
                  <c:v>1993_09_22</c:v>
                </c:pt>
                <c:pt idx="215">
                  <c:v>1993_09_23</c:v>
                </c:pt>
                <c:pt idx="216">
                  <c:v>1993_10_00</c:v>
                </c:pt>
                <c:pt idx="217">
                  <c:v>1993_10_01</c:v>
                </c:pt>
                <c:pt idx="218">
                  <c:v>1993_10_02</c:v>
                </c:pt>
                <c:pt idx="219">
                  <c:v>1993_10_03</c:v>
                </c:pt>
                <c:pt idx="220">
                  <c:v>1993_10_04</c:v>
                </c:pt>
                <c:pt idx="221">
                  <c:v>1993_10_05</c:v>
                </c:pt>
                <c:pt idx="222">
                  <c:v>1993_10_06</c:v>
                </c:pt>
                <c:pt idx="223">
                  <c:v>1993_10_07</c:v>
                </c:pt>
                <c:pt idx="224">
                  <c:v>1993_10_08</c:v>
                </c:pt>
                <c:pt idx="225">
                  <c:v>1993_10_09</c:v>
                </c:pt>
                <c:pt idx="226">
                  <c:v>1993_10_10</c:v>
                </c:pt>
                <c:pt idx="227">
                  <c:v>1993_10_11</c:v>
                </c:pt>
                <c:pt idx="228">
                  <c:v>1993_10_12</c:v>
                </c:pt>
                <c:pt idx="229">
                  <c:v>1993_10_13</c:v>
                </c:pt>
                <c:pt idx="230">
                  <c:v>1993_10_14</c:v>
                </c:pt>
                <c:pt idx="231">
                  <c:v>1993_10_15</c:v>
                </c:pt>
                <c:pt idx="232">
                  <c:v>1993_10_16</c:v>
                </c:pt>
                <c:pt idx="233">
                  <c:v>1993_10_17</c:v>
                </c:pt>
                <c:pt idx="234">
                  <c:v>1993_10_18</c:v>
                </c:pt>
                <c:pt idx="235">
                  <c:v>1993_10_19</c:v>
                </c:pt>
                <c:pt idx="236">
                  <c:v>1993_10_20</c:v>
                </c:pt>
                <c:pt idx="237">
                  <c:v>1993_10_21</c:v>
                </c:pt>
                <c:pt idx="238">
                  <c:v>1993_10_22</c:v>
                </c:pt>
                <c:pt idx="239">
                  <c:v>1993_10_23</c:v>
                </c:pt>
                <c:pt idx="240">
                  <c:v>1993_11_00</c:v>
                </c:pt>
                <c:pt idx="241">
                  <c:v>1993_11_01</c:v>
                </c:pt>
                <c:pt idx="242">
                  <c:v>1993_11_02</c:v>
                </c:pt>
                <c:pt idx="243">
                  <c:v>1993_11_03</c:v>
                </c:pt>
                <c:pt idx="244">
                  <c:v>1993_11_04</c:v>
                </c:pt>
                <c:pt idx="245">
                  <c:v>1993_11_05</c:v>
                </c:pt>
                <c:pt idx="246">
                  <c:v>1993_11_06</c:v>
                </c:pt>
                <c:pt idx="247">
                  <c:v>1993_11_07</c:v>
                </c:pt>
                <c:pt idx="248">
                  <c:v>1993_11_08</c:v>
                </c:pt>
                <c:pt idx="249">
                  <c:v>1993_11_09</c:v>
                </c:pt>
                <c:pt idx="250">
                  <c:v>1993_11_10</c:v>
                </c:pt>
                <c:pt idx="251">
                  <c:v>1993_11_11</c:v>
                </c:pt>
                <c:pt idx="252">
                  <c:v>1993_11_12</c:v>
                </c:pt>
                <c:pt idx="253">
                  <c:v>1993_11_13</c:v>
                </c:pt>
                <c:pt idx="254">
                  <c:v>1993_11_14</c:v>
                </c:pt>
                <c:pt idx="255">
                  <c:v>1993_11_15</c:v>
                </c:pt>
                <c:pt idx="256">
                  <c:v>1993_11_16</c:v>
                </c:pt>
                <c:pt idx="257">
                  <c:v>1993_11_17</c:v>
                </c:pt>
                <c:pt idx="258">
                  <c:v>1993_11_18</c:v>
                </c:pt>
                <c:pt idx="259">
                  <c:v>1993_11_19</c:v>
                </c:pt>
                <c:pt idx="260">
                  <c:v>1993_11_20</c:v>
                </c:pt>
                <c:pt idx="261">
                  <c:v>1993_11_21</c:v>
                </c:pt>
                <c:pt idx="262">
                  <c:v>1993_11_22</c:v>
                </c:pt>
                <c:pt idx="263">
                  <c:v>1993_11_23</c:v>
                </c:pt>
                <c:pt idx="264">
                  <c:v>1993_12_00</c:v>
                </c:pt>
                <c:pt idx="265">
                  <c:v>1993_12_01</c:v>
                </c:pt>
                <c:pt idx="266">
                  <c:v>1993_12_02</c:v>
                </c:pt>
                <c:pt idx="267">
                  <c:v>1993_12_03</c:v>
                </c:pt>
                <c:pt idx="268">
                  <c:v>1993_12_04</c:v>
                </c:pt>
                <c:pt idx="269">
                  <c:v>1993_12_05</c:v>
                </c:pt>
                <c:pt idx="270">
                  <c:v>1993_12_06</c:v>
                </c:pt>
                <c:pt idx="271">
                  <c:v>1993_12_07</c:v>
                </c:pt>
                <c:pt idx="272">
                  <c:v>1993_12_08</c:v>
                </c:pt>
                <c:pt idx="273">
                  <c:v>1993_12_09</c:v>
                </c:pt>
                <c:pt idx="274">
                  <c:v>1993_12_10</c:v>
                </c:pt>
                <c:pt idx="275">
                  <c:v>1993_12_11</c:v>
                </c:pt>
                <c:pt idx="276">
                  <c:v>1993_12_12</c:v>
                </c:pt>
                <c:pt idx="277">
                  <c:v>1993_12_13</c:v>
                </c:pt>
                <c:pt idx="278">
                  <c:v>1993_12_14</c:v>
                </c:pt>
                <c:pt idx="279">
                  <c:v>1993_12_15</c:v>
                </c:pt>
                <c:pt idx="280">
                  <c:v>1993_12_16</c:v>
                </c:pt>
                <c:pt idx="281">
                  <c:v>1993_12_17</c:v>
                </c:pt>
                <c:pt idx="282">
                  <c:v>1993_12_18</c:v>
                </c:pt>
                <c:pt idx="283">
                  <c:v>1993_12_19</c:v>
                </c:pt>
                <c:pt idx="284">
                  <c:v>1993_12_20</c:v>
                </c:pt>
                <c:pt idx="285">
                  <c:v>1993_12_21</c:v>
                </c:pt>
                <c:pt idx="286">
                  <c:v>1993_12_22</c:v>
                </c:pt>
                <c:pt idx="287">
                  <c:v>1993_12_23</c:v>
                </c:pt>
                <c:pt idx="288">
                  <c:v>1994_01_00</c:v>
                </c:pt>
                <c:pt idx="289">
                  <c:v>1994_01_01</c:v>
                </c:pt>
                <c:pt idx="290">
                  <c:v>1994_01_02</c:v>
                </c:pt>
                <c:pt idx="291">
                  <c:v>1994_01_03</c:v>
                </c:pt>
                <c:pt idx="292">
                  <c:v>1994_01_04</c:v>
                </c:pt>
                <c:pt idx="293">
                  <c:v>1994_01_05</c:v>
                </c:pt>
                <c:pt idx="294">
                  <c:v>1994_01_06</c:v>
                </c:pt>
                <c:pt idx="295">
                  <c:v>1994_01_07</c:v>
                </c:pt>
                <c:pt idx="296">
                  <c:v>1994_01_08</c:v>
                </c:pt>
                <c:pt idx="297">
                  <c:v>1994_01_09</c:v>
                </c:pt>
                <c:pt idx="298">
                  <c:v>1994_01_10</c:v>
                </c:pt>
                <c:pt idx="299">
                  <c:v>1994_01_11</c:v>
                </c:pt>
                <c:pt idx="300">
                  <c:v>1994_01_12</c:v>
                </c:pt>
                <c:pt idx="301">
                  <c:v>1994_01_13</c:v>
                </c:pt>
                <c:pt idx="302">
                  <c:v>1994_01_14</c:v>
                </c:pt>
                <c:pt idx="303">
                  <c:v>1994_01_15</c:v>
                </c:pt>
                <c:pt idx="304">
                  <c:v>1994_01_16</c:v>
                </c:pt>
                <c:pt idx="305">
                  <c:v>1994_01_17</c:v>
                </c:pt>
                <c:pt idx="306">
                  <c:v>1994_01_18</c:v>
                </c:pt>
                <c:pt idx="307">
                  <c:v>1994_01_19</c:v>
                </c:pt>
                <c:pt idx="308">
                  <c:v>1994_01_20</c:v>
                </c:pt>
                <c:pt idx="309">
                  <c:v>1994_01_21</c:v>
                </c:pt>
                <c:pt idx="310">
                  <c:v>1994_01_22</c:v>
                </c:pt>
                <c:pt idx="311">
                  <c:v>1994_01_23</c:v>
                </c:pt>
                <c:pt idx="312">
                  <c:v>1994_02_00</c:v>
                </c:pt>
                <c:pt idx="313">
                  <c:v>1994_02_01</c:v>
                </c:pt>
                <c:pt idx="314">
                  <c:v>1994_02_02</c:v>
                </c:pt>
                <c:pt idx="315">
                  <c:v>1994_02_03</c:v>
                </c:pt>
                <c:pt idx="316">
                  <c:v>1994_02_04</c:v>
                </c:pt>
                <c:pt idx="317">
                  <c:v>1994_02_05</c:v>
                </c:pt>
                <c:pt idx="318">
                  <c:v>1994_02_06</c:v>
                </c:pt>
                <c:pt idx="319">
                  <c:v>1994_02_07</c:v>
                </c:pt>
                <c:pt idx="320">
                  <c:v>1994_02_08</c:v>
                </c:pt>
                <c:pt idx="321">
                  <c:v>1994_02_09</c:v>
                </c:pt>
                <c:pt idx="322">
                  <c:v>1994_02_10</c:v>
                </c:pt>
                <c:pt idx="323">
                  <c:v>1994_02_11</c:v>
                </c:pt>
                <c:pt idx="324">
                  <c:v>1994_02_12</c:v>
                </c:pt>
                <c:pt idx="325">
                  <c:v>1994_02_13</c:v>
                </c:pt>
                <c:pt idx="326">
                  <c:v>1994_02_14</c:v>
                </c:pt>
                <c:pt idx="327">
                  <c:v>1994_02_15</c:v>
                </c:pt>
                <c:pt idx="328">
                  <c:v>1994_02_16</c:v>
                </c:pt>
                <c:pt idx="329">
                  <c:v>1994_02_17</c:v>
                </c:pt>
                <c:pt idx="330">
                  <c:v>1994_02_18</c:v>
                </c:pt>
                <c:pt idx="331">
                  <c:v>1994_02_19</c:v>
                </c:pt>
                <c:pt idx="332">
                  <c:v>1994_02_20</c:v>
                </c:pt>
                <c:pt idx="333">
                  <c:v>1994_02_21</c:v>
                </c:pt>
                <c:pt idx="334">
                  <c:v>1994_02_22</c:v>
                </c:pt>
                <c:pt idx="335">
                  <c:v>1994_02_23</c:v>
                </c:pt>
                <c:pt idx="336">
                  <c:v>1994_03_00</c:v>
                </c:pt>
                <c:pt idx="337">
                  <c:v>1994_03_01</c:v>
                </c:pt>
                <c:pt idx="338">
                  <c:v>1994_03_02</c:v>
                </c:pt>
                <c:pt idx="339">
                  <c:v>1994_03_03</c:v>
                </c:pt>
                <c:pt idx="340">
                  <c:v>1994_03_04</c:v>
                </c:pt>
                <c:pt idx="341">
                  <c:v>1994_03_05</c:v>
                </c:pt>
                <c:pt idx="342">
                  <c:v>1994_03_06</c:v>
                </c:pt>
                <c:pt idx="343">
                  <c:v>1994_03_07</c:v>
                </c:pt>
                <c:pt idx="344">
                  <c:v>1994_03_08</c:v>
                </c:pt>
                <c:pt idx="345">
                  <c:v>1994_03_09</c:v>
                </c:pt>
                <c:pt idx="346">
                  <c:v>1994_03_10</c:v>
                </c:pt>
                <c:pt idx="347">
                  <c:v>1994_03_11</c:v>
                </c:pt>
                <c:pt idx="348">
                  <c:v>1994_03_12</c:v>
                </c:pt>
                <c:pt idx="349">
                  <c:v>1994_03_13</c:v>
                </c:pt>
                <c:pt idx="350">
                  <c:v>1994_03_14</c:v>
                </c:pt>
                <c:pt idx="351">
                  <c:v>1994_03_15</c:v>
                </c:pt>
                <c:pt idx="352">
                  <c:v>1994_03_16</c:v>
                </c:pt>
                <c:pt idx="353">
                  <c:v>1994_03_17</c:v>
                </c:pt>
                <c:pt idx="354">
                  <c:v>1994_03_18</c:v>
                </c:pt>
                <c:pt idx="355">
                  <c:v>1994_03_19</c:v>
                </c:pt>
                <c:pt idx="356">
                  <c:v>1994_03_20</c:v>
                </c:pt>
                <c:pt idx="357">
                  <c:v>1994_03_21</c:v>
                </c:pt>
                <c:pt idx="358">
                  <c:v>1994_03_22</c:v>
                </c:pt>
                <c:pt idx="359">
                  <c:v>1994_03_23</c:v>
                </c:pt>
                <c:pt idx="360">
                  <c:v>1994_04_00</c:v>
                </c:pt>
                <c:pt idx="361">
                  <c:v>1994_04_01</c:v>
                </c:pt>
                <c:pt idx="362">
                  <c:v>1994_04_02</c:v>
                </c:pt>
                <c:pt idx="363">
                  <c:v>1994_04_03</c:v>
                </c:pt>
                <c:pt idx="364">
                  <c:v>1994_04_04</c:v>
                </c:pt>
                <c:pt idx="365">
                  <c:v>1994_04_05</c:v>
                </c:pt>
                <c:pt idx="366">
                  <c:v>1994_04_06</c:v>
                </c:pt>
                <c:pt idx="367">
                  <c:v>1994_04_07</c:v>
                </c:pt>
                <c:pt idx="368">
                  <c:v>1994_04_08</c:v>
                </c:pt>
                <c:pt idx="369">
                  <c:v>1994_04_09</c:v>
                </c:pt>
                <c:pt idx="370">
                  <c:v>1994_04_10</c:v>
                </c:pt>
                <c:pt idx="371">
                  <c:v>1994_04_11</c:v>
                </c:pt>
                <c:pt idx="372">
                  <c:v>1994_04_12</c:v>
                </c:pt>
                <c:pt idx="373">
                  <c:v>1994_04_13</c:v>
                </c:pt>
                <c:pt idx="374">
                  <c:v>1994_04_14</c:v>
                </c:pt>
                <c:pt idx="375">
                  <c:v>1994_04_15</c:v>
                </c:pt>
                <c:pt idx="376">
                  <c:v>1994_04_16</c:v>
                </c:pt>
                <c:pt idx="377">
                  <c:v>1994_04_17</c:v>
                </c:pt>
                <c:pt idx="378">
                  <c:v>1994_04_18</c:v>
                </c:pt>
                <c:pt idx="379">
                  <c:v>1994_04_19</c:v>
                </c:pt>
                <c:pt idx="380">
                  <c:v>1994_04_20</c:v>
                </c:pt>
                <c:pt idx="381">
                  <c:v>1994_04_21</c:v>
                </c:pt>
                <c:pt idx="382">
                  <c:v>1994_04_22</c:v>
                </c:pt>
                <c:pt idx="383">
                  <c:v>1994_04_23</c:v>
                </c:pt>
                <c:pt idx="384">
                  <c:v>1994_05_00</c:v>
                </c:pt>
                <c:pt idx="385">
                  <c:v>1994_05_01</c:v>
                </c:pt>
                <c:pt idx="386">
                  <c:v>1994_05_02</c:v>
                </c:pt>
                <c:pt idx="387">
                  <c:v>1994_05_03</c:v>
                </c:pt>
                <c:pt idx="388">
                  <c:v>1994_05_04</c:v>
                </c:pt>
                <c:pt idx="389">
                  <c:v>1994_05_05</c:v>
                </c:pt>
                <c:pt idx="390">
                  <c:v>1994_05_06</c:v>
                </c:pt>
                <c:pt idx="391">
                  <c:v>1994_05_07</c:v>
                </c:pt>
                <c:pt idx="392">
                  <c:v>1994_05_08</c:v>
                </c:pt>
                <c:pt idx="393">
                  <c:v>1994_05_09</c:v>
                </c:pt>
                <c:pt idx="394">
                  <c:v>1994_05_10</c:v>
                </c:pt>
                <c:pt idx="395">
                  <c:v>1994_05_11</c:v>
                </c:pt>
                <c:pt idx="396">
                  <c:v>1994_05_12</c:v>
                </c:pt>
                <c:pt idx="397">
                  <c:v>1994_05_13</c:v>
                </c:pt>
                <c:pt idx="398">
                  <c:v>1994_05_14</c:v>
                </c:pt>
                <c:pt idx="399">
                  <c:v>1994_05_15</c:v>
                </c:pt>
                <c:pt idx="400">
                  <c:v>1994_05_16</c:v>
                </c:pt>
                <c:pt idx="401">
                  <c:v>1994_05_17</c:v>
                </c:pt>
                <c:pt idx="402">
                  <c:v>1994_05_18</c:v>
                </c:pt>
                <c:pt idx="403">
                  <c:v>1994_05_19</c:v>
                </c:pt>
                <c:pt idx="404">
                  <c:v>1994_05_20</c:v>
                </c:pt>
                <c:pt idx="405">
                  <c:v>1994_05_21</c:v>
                </c:pt>
                <c:pt idx="406">
                  <c:v>1994_05_22</c:v>
                </c:pt>
                <c:pt idx="407">
                  <c:v>1994_05_23</c:v>
                </c:pt>
                <c:pt idx="408">
                  <c:v>1994_06_00</c:v>
                </c:pt>
                <c:pt idx="409">
                  <c:v>1994_06_01</c:v>
                </c:pt>
                <c:pt idx="410">
                  <c:v>1994_06_02</c:v>
                </c:pt>
                <c:pt idx="411">
                  <c:v>1994_06_03</c:v>
                </c:pt>
                <c:pt idx="412">
                  <c:v>1994_06_04</c:v>
                </c:pt>
                <c:pt idx="413">
                  <c:v>1994_06_05</c:v>
                </c:pt>
                <c:pt idx="414">
                  <c:v>1994_06_06</c:v>
                </c:pt>
                <c:pt idx="415">
                  <c:v>1994_06_07</c:v>
                </c:pt>
                <c:pt idx="416">
                  <c:v>1994_06_08</c:v>
                </c:pt>
                <c:pt idx="417">
                  <c:v>1994_06_09</c:v>
                </c:pt>
                <c:pt idx="418">
                  <c:v>1994_06_10</c:v>
                </c:pt>
                <c:pt idx="419">
                  <c:v>1994_06_11</c:v>
                </c:pt>
                <c:pt idx="420">
                  <c:v>1994_06_12</c:v>
                </c:pt>
                <c:pt idx="421">
                  <c:v>1994_06_13</c:v>
                </c:pt>
                <c:pt idx="422">
                  <c:v>1994_06_14</c:v>
                </c:pt>
                <c:pt idx="423">
                  <c:v>1994_06_15</c:v>
                </c:pt>
                <c:pt idx="424">
                  <c:v>1994_06_16</c:v>
                </c:pt>
                <c:pt idx="425">
                  <c:v>1994_06_17</c:v>
                </c:pt>
                <c:pt idx="426">
                  <c:v>1994_06_18</c:v>
                </c:pt>
                <c:pt idx="427">
                  <c:v>1994_06_19</c:v>
                </c:pt>
                <c:pt idx="428">
                  <c:v>1994_06_20</c:v>
                </c:pt>
                <c:pt idx="429">
                  <c:v>1994_06_21</c:v>
                </c:pt>
                <c:pt idx="430">
                  <c:v>1994_06_22</c:v>
                </c:pt>
                <c:pt idx="431">
                  <c:v>1994_06_23</c:v>
                </c:pt>
                <c:pt idx="432">
                  <c:v>1994_07_00</c:v>
                </c:pt>
                <c:pt idx="433">
                  <c:v>1994_07_01</c:v>
                </c:pt>
                <c:pt idx="434">
                  <c:v>1994_07_02</c:v>
                </c:pt>
                <c:pt idx="435">
                  <c:v>1994_07_03</c:v>
                </c:pt>
                <c:pt idx="436">
                  <c:v>1994_07_04</c:v>
                </c:pt>
                <c:pt idx="437">
                  <c:v>1994_07_05</c:v>
                </c:pt>
                <c:pt idx="438">
                  <c:v>1994_07_06</c:v>
                </c:pt>
                <c:pt idx="439">
                  <c:v>1994_07_07</c:v>
                </c:pt>
                <c:pt idx="440">
                  <c:v>1994_07_08</c:v>
                </c:pt>
                <c:pt idx="441">
                  <c:v>1994_07_09</c:v>
                </c:pt>
                <c:pt idx="442">
                  <c:v>1994_07_10</c:v>
                </c:pt>
                <c:pt idx="443">
                  <c:v>1994_07_11</c:v>
                </c:pt>
                <c:pt idx="444">
                  <c:v>1994_07_12</c:v>
                </c:pt>
                <c:pt idx="445">
                  <c:v>1994_07_13</c:v>
                </c:pt>
                <c:pt idx="446">
                  <c:v>1994_07_14</c:v>
                </c:pt>
                <c:pt idx="447">
                  <c:v>1994_07_15</c:v>
                </c:pt>
                <c:pt idx="448">
                  <c:v>1994_07_16</c:v>
                </c:pt>
                <c:pt idx="449">
                  <c:v>1994_07_17</c:v>
                </c:pt>
                <c:pt idx="450">
                  <c:v>1994_07_18</c:v>
                </c:pt>
                <c:pt idx="451">
                  <c:v>1994_07_19</c:v>
                </c:pt>
                <c:pt idx="452">
                  <c:v>1994_07_20</c:v>
                </c:pt>
                <c:pt idx="453">
                  <c:v>1994_07_21</c:v>
                </c:pt>
                <c:pt idx="454">
                  <c:v>1994_07_22</c:v>
                </c:pt>
                <c:pt idx="455">
                  <c:v>1994_07_23</c:v>
                </c:pt>
                <c:pt idx="456">
                  <c:v>1994_08_00</c:v>
                </c:pt>
                <c:pt idx="457">
                  <c:v>1994_08_01</c:v>
                </c:pt>
                <c:pt idx="458">
                  <c:v>1994_08_02</c:v>
                </c:pt>
                <c:pt idx="459">
                  <c:v>1994_08_03</c:v>
                </c:pt>
                <c:pt idx="460">
                  <c:v>1994_08_04</c:v>
                </c:pt>
                <c:pt idx="461">
                  <c:v>1994_08_05</c:v>
                </c:pt>
                <c:pt idx="462">
                  <c:v>1994_08_06</c:v>
                </c:pt>
                <c:pt idx="463">
                  <c:v>1994_08_07</c:v>
                </c:pt>
                <c:pt idx="464">
                  <c:v>1994_08_08</c:v>
                </c:pt>
                <c:pt idx="465">
                  <c:v>1994_08_09</c:v>
                </c:pt>
                <c:pt idx="466">
                  <c:v>1994_08_10</c:v>
                </c:pt>
                <c:pt idx="467">
                  <c:v>1994_08_11</c:v>
                </c:pt>
                <c:pt idx="468">
                  <c:v>1994_08_12</c:v>
                </c:pt>
                <c:pt idx="469">
                  <c:v>1994_08_13</c:v>
                </c:pt>
                <c:pt idx="470">
                  <c:v>1994_08_14</c:v>
                </c:pt>
                <c:pt idx="471">
                  <c:v>1994_08_15</c:v>
                </c:pt>
                <c:pt idx="472">
                  <c:v>1994_08_16</c:v>
                </c:pt>
                <c:pt idx="473">
                  <c:v>1994_08_17</c:v>
                </c:pt>
                <c:pt idx="474">
                  <c:v>1994_08_18</c:v>
                </c:pt>
                <c:pt idx="475">
                  <c:v>1994_08_19</c:v>
                </c:pt>
                <c:pt idx="476">
                  <c:v>1994_08_20</c:v>
                </c:pt>
                <c:pt idx="477">
                  <c:v>1994_08_21</c:v>
                </c:pt>
                <c:pt idx="478">
                  <c:v>1994_08_22</c:v>
                </c:pt>
                <c:pt idx="479">
                  <c:v>1994_08_23</c:v>
                </c:pt>
                <c:pt idx="480">
                  <c:v>1994_09_00</c:v>
                </c:pt>
                <c:pt idx="481">
                  <c:v>1994_09_01</c:v>
                </c:pt>
                <c:pt idx="482">
                  <c:v>1994_09_02</c:v>
                </c:pt>
                <c:pt idx="483">
                  <c:v>1994_09_03</c:v>
                </c:pt>
                <c:pt idx="484">
                  <c:v>1994_09_04</c:v>
                </c:pt>
                <c:pt idx="485">
                  <c:v>1994_09_05</c:v>
                </c:pt>
                <c:pt idx="486">
                  <c:v>1994_09_06</c:v>
                </c:pt>
                <c:pt idx="487">
                  <c:v>1994_09_07</c:v>
                </c:pt>
                <c:pt idx="488">
                  <c:v>1994_09_08</c:v>
                </c:pt>
                <c:pt idx="489">
                  <c:v>1994_09_09</c:v>
                </c:pt>
                <c:pt idx="490">
                  <c:v>1994_09_10</c:v>
                </c:pt>
                <c:pt idx="491">
                  <c:v>1994_09_11</c:v>
                </c:pt>
                <c:pt idx="492">
                  <c:v>1994_09_12</c:v>
                </c:pt>
                <c:pt idx="493">
                  <c:v>1994_09_13</c:v>
                </c:pt>
                <c:pt idx="494">
                  <c:v>1994_09_14</c:v>
                </c:pt>
                <c:pt idx="495">
                  <c:v>1994_09_15</c:v>
                </c:pt>
                <c:pt idx="496">
                  <c:v>1994_09_16</c:v>
                </c:pt>
                <c:pt idx="497">
                  <c:v>1994_09_17</c:v>
                </c:pt>
                <c:pt idx="498">
                  <c:v>1994_09_18</c:v>
                </c:pt>
                <c:pt idx="499">
                  <c:v>1994_09_19</c:v>
                </c:pt>
                <c:pt idx="500">
                  <c:v>1994_09_20</c:v>
                </c:pt>
                <c:pt idx="501">
                  <c:v>1994_09_21</c:v>
                </c:pt>
                <c:pt idx="502">
                  <c:v>1994_09_22</c:v>
                </c:pt>
                <c:pt idx="503">
                  <c:v>1994_09_23</c:v>
                </c:pt>
                <c:pt idx="504">
                  <c:v>1994_10_00</c:v>
                </c:pt>
                <c:pt idx="505">
                  <c:v>1994_10_01</c:v>
                </c:pt>
                <c:pt idx="506">
                  <c:v>1994_10_02</c:v>
                </c:pt>
                <c:pt idx="507">
                  <c:v>1994_10_03</c:v>
                </c:pt>
                <c:pt idx="508">
                  <c:v>1994_10_04</c:v>
                </c:pt>
                <c:pt idx="509">
                  <c:v>1994_10_05</c:v>
                </c:pt>
                <c:pt idx="510">
                  <c:v>1994_10_06</c:v>
                </c:pt>
                <c:pt idx="511">
                  <c:v>1994_10_07</c:v>
                </c:pt>
                <c:pt idx="512">
                  <c:v>1994_10_08</c:v>
                </c:pt>
                <c:pt idx="513">
                  <c:v>1994_10_09</c:v>
                </c:pt>
                <c:pt idx="514">
                  <c:v>1994_10_10</c:v>
                </c:pt>
                <c:pt idx="515">
                  <c:v>1994_10_11</c:v>
                </c:pt>
                <c:pt idx="516">
                  <c:v>1994_10_12</c:v>
                </c:pt>
                <c:pt idx="517">
                  <c:v>1994_10_13</c:v>
                </c:pt>
                <c:pt idx="518">
                  <c:v>1994_10_14</c:v>
                </c:pt>
                <c:pt idx="519">
                  <c:v>1994_10_15</c:v>
                </c:pt>
                <c:pt idx="520">
                  <c:v>1994_10_16</c:v>
                </c:pt>
                <c:pt idx="521">
                  <c:v>1994_10_17</c:v>
                </c:pt>
                <c:pt idx="522">
                  <c:v>1994_10_18</c:v>
                </c:pt>
                <c:pt idx="523">
                  <c:v>1994_10_19</c:v>
                </c:pt>
                <c:pt idx="524">
                  <c:v>1994_10_20</c:v>
                </c:pt>
                <c:pt idx="525">
                  <c:v>1994_10_21</c:v>
                </c:pt>
                <c:pt idx="526">
                  <c:v>1994_10_22</c:v>
                </c:pt>
                <c:pt idx="527">
                  <c:v>1994_10_23</c:v>
                </c:pt>
                <c:pt idx="528">
                  <c:v>1994_11_00</c:v>
                </c:pt>
                <c:pt idx="529">
                  <c:v>1994_11_01</c:v>
                </c:pt>
                <c:pt idx="530">
                  <c:v>1994_11_02</c:v>
                </c:pt>
                <c:pt idx="531">
                  <c:v>1994_11_03</c:v>
                </c:pt>
                <c:pt idx="532">
                  <c:v>1994_11_04</c:v>
                </c:pt>
                <c:pt idx="533">
                  <c:v>1994_11_05</c:v>
                </c:pt>
                <c:pt idx="534">
                  <c:v>1994_11_06</c:v>
                </c:pt>
                <c:pt idx="535">
                  <c:v>1994_11_07</c:v>
                </c:pt>
                <c:pt idx="536">
                  <c:v>1994_11_08</c:v>
                </c:pt>
                <c:pt idx="537">
                  <c:v>1994_11_09</c:v>
                </c:pt>
                <c:pt idx="538">
                  <c:v>1994_11_10</c:v>
                </c:pt>
                <c:pt idx="539">
                  <c:v>1994_11_11</c:v>
                </c:pt>
                <c:pt idx="540">
                  <c:v>1994_11_12</c:v>
                </c:pt>
                <c:pt idx="541">
                  <c:v>1994_11_13</c:v>
                </c:pt>
                <c:pt idx="542">
                  <c:v>1994_11_14</c:v>
                </c:pt>
                <c:pt idx="543">
                  <c:v>1994_11_15</c:v>
                </c:pt>
                <c:pt idx="544">
                  <c:v>1994_11_16</c:v>
                </c:pt>
                <c:pt idx="545">
                  <c:v>1994_11_17</c:v>
                </c:pt>
                <c:pt idx="546">
                  <c:v>1994_11_18</c:v>
                </c:pt>
                <c:pt idx="547">
                  <c:v>1994_11_19</c:v>
                </c:pt>
                <c:pt idx="548">
                  <c:v>1994_11_20</c:v>
                </c:pt>
                <c:pt idx="549">
                  <c:v>1994_11_21</c:v>
                </c:pt>
                <c:pt idx="550">
                  <c:v>1994_11_22</c:v>
                </c:pt>
                <c:pt idx="551">
                  <c:v>1994_11_23</c:v>
                </c:pt>
                <c:pt idx="552">
                  <c:v>1994_12_00</c:v>
                </c:pt>
                <c:pt idx="553">
                  <c:v>1994_12_01</c:v>
                </c:pt>
                <c:pt idx="554">
                  <c:v>1994_12_02</c:v>
                </c:pt>
                <c:pt idx="555">
                  <c:v>1994_12_03</c:v>
                </c:pt>
                <c:pt idx="556">
                  <c:v>1994_12_04</c:v>
                </c:pt>
                <c:pt idx="557">
                  <c:v>1994_12_05</c:v>
                </c:pt>
                <c:pt idx="558">
                  <c:v>1994_12_06</c:v>
                </c:pt>
                <c:pt idx="559">
                  <c:v>1994_12_07</c:v>
                </c:pt>
                <c:pt idx="560">
                  <c:v>1994_12_08</c:v>
                </c:pt>
                <c:pt idx="561">
                  <c:v>1994_12_09</c:v>
                </c:pt>
                <c:pt idx="562">
                  <c:v>1994_12_10</c:v>
                </c:pt>
                <c:pt idx="563">
                  <c:v>1994_12_11</c:v>
                </c:pt>
                <c:pt idx="564">
                  <c:v>1994_12_12</c:v>
                </c:pt>
                <c:pt idx="565">
                  <c:v>1994_12_13</c:v>
                </c:pt>
                <c:pt idx="566">
                  <c:v>1994_12_14</c:v>
                </c:pt>
                <c:pt idx="567">
                  <c:v>1994_12_15</c:v>
                </c:pt>
                <c:pt idx="568">
                  <c:v>1994_12_16</c:v>
                </c:pt>
                <c:pt idx="569">
                  <c:v>1994_12_17</c:v>
                </c:pt>
                <c:pt idx="570">
                  <c:v>1994_12_18</c:v>
                </c:pt>
                <c:pt idx="571">
                  <c:v>1994_12_19</c:v>
                </c:pt>
                <c:pt idx="572">
                  <c:v>1994_12_20</c:v>
                </c:pt>
                <c:pt idx="573">
                  <c:v>1994_12_21</c:v>
                </c:pt>
                <c:pt idx="574">
                  <c:v>1994_12_22</c:v>
                </c:pt>
                <c:pt idx="575">
                  <c:v>1994_12_23</c:v>
                </c:pt>
                <c:pt idx="576">
                  <c:v>1995_01_00</c:v>
                </c:pt>
                <c:pt idx="577">
                  <c:v>1995_01_01</c:v>
                </c:pt>
                <c:pt idx="578">
                  <c:v>1995_01_02</c:v>
                </c:pt>
                <c:pt idx="579">
                  <c:v>1995_01_03</c:v>
                </c:pt>
                <c:pt idx="580">
                  <c:v>1995_01_04</c:v>
                </c:pt>
                <c:pt idx="581">
                  <c:v>1995_01_05</c:v>
                </c:pt>
                <c:pt idx="582">
                  <c:v>1995_01_06</c:v>
                </c:pt>
                <c:pt idx="583">
                  <c:v>1995_01_07</c:v>
                </c:pt>
                <c:pt idx="584">
                  <c:v>1995_01_08</c:v>
                </c:pt>
                <c:pt idx="585">
                  <c:v>1995_01_09</c:v>
                </c:pt>
                <c:pt idx="586">
                  <c:v>1995_01_10</c:v>
                </c:pt>
                <c:pt idx="587">
                  <c:v>1995_01_11</c:v>
                </c:pt>
                <c:pt idx="588">
                  <c:v>1995_01_12</c:v>
                </c:pt>
                <c:pt idx="589">
                  <c:v>1995_01_13</c:v>
                </c:pt>
                <c:pt idx="590">
                  <c:v>1995_01_14</c:v>
                </c:pt>
                <c:pt idx="591">
                  <c:v>1995_01_15</c:v>
                </c:pt>
                <c:pt idx="592">
                  <c:v>1995_01_16</c:v>
                </c:pt>
                <c:pt idx="593">
                  <c:v>1995_01_17</c:v>
                </c:pt>
                <c:pt idx="594">
                  <c:v>1995_01_18</c:v>
                </c:pt>
                <c:pt idx="595">
                  <c:v>1995_01_19</c:v>
                </c:pt>
                <c:pt idx="596">
                  <c:v>1995_01_20</c:v>
                </c:pt>
                <c:pt idx="597">
                  <c:v>1995_01_21</c:v>
                </c:pt>
                <c:pt idx="598">
                  <c:v>1995_01_22</c:v>
                </c:pt>
                <c:pt idx="599">
                  <c:v>1995_01_23</c:v>
                </c:pt>
                <c:pt idx="600">
                  <c:v>1995_02_00</c:v>
                </c:pt>
                <c:pt idx="601">
                  <c:v>1995_02_01</c:v>
                </c:pt>
                <c:pt idx="602">
                  <c:v>1995_02_02</c:v>
                </c:pt>
                <c:pt idx="603">
                  <c:v>1995_02_03</c:v>
                </c:pt>
                <c:pt idx="604">
                  <c:v>1995_02_04</c:v>
                </c:pt>
                <c:pt idx="605">
                  <c:v>1995_02_05</c:v>
                </c:pt>
                <c:pt idx="606">
                  <c:v>1995_02_06</c:v>
                </c:pt>
                <c:pt idx="607">
                  <c:v>1995_02_07</c:v>
                </c:pt>
                <c:pt idx="608">
                  <c:v>1995_02_08</c:v>
                </c:pt>
                <c:pt idx="609">
                  <c:v>1995_02_09</c:v>
                </c:pt>
                <c:pt idx="610">
                  <c:v>1995_02_10</c:v>
                </c:pt>
                <c:pt idx="611">
                  <c:v>1995_02_11</c:v>
                </c:pt>
                <c:pt idx="612">
                  <c:v>1995_02_12</c:v>
                </c:pt>
                <c:pt idx="613">
                  <c:v>1995_02_13</c:v>
                </c:pt>
                <c:pt idx="614">
                  <c:v>1995_02_14</c:v>
                </c:pt>
                <c:pt idx="615">
                  <c:v>1995_02_15</c:v>
                </c:pt>
                <c:pt idx="616">
                  <c:v>1995_02_16</c:v>
                </c:pt>
                <c:pt idx="617">
                  <c:v>1995_02_17</c:v>
                </c:pt>
                <c:pt idx="618">
                  <c:v>1995_02_18</c:v>
                </c:pt>
                <c:pt idx="619">
                  <c:v>1995_02_19</c:v>
                </c:pt>
                <c:pt idx="620">
                  <c:v>1995_02_20</c:v>
                </c:pt>
                <c:pt idx="621">
                  <c:v>1995_02_21</c:v>
                </c:pt>
                <c:pt idx="622">
                  <c:v>1995_02_22</c:v>
                </c:pt>
                <c:pt idx="623">
                  <c:v>1995_02_23</c:v>
                </c:pt>
                <c:pt idx="624">
                  <c:v>1995_03_00</c:v>
                </c:pt>
                <c:pt idx="625">
                  <c:v>1995_03_01</c:v>
                </c:pt>
                <c:pt idx="626">
                  <c:v>1995_03_02</c:v>
                </c:pt>
                <c:pt idx="627">
                  <c:v>1995_03_03</c:v>
                </c:pt>
                <c:pt idx="628">
                  <c:v>1995_03_04</c:v>
                </c:pt>
                <c:pt idx="629">
                  <c:v>1995_03_05</c:v>
                </c:pt>
                <c:pt idx="630">
                  <c:v>1995_03_06</c:v>
                </c:pt>
                <c:pt idx="631">
                  <c:v>1995_03_07</c:v>
                </c:pt>
                <c:pt idx="632">
                  <c:v>1995_03_08</c:v>
                </c:pt>
                <c:pt idx="633">
                  <c:v>1995_03_09</c:v>
                </c:pt>
                <c:pt idx="634">
                  <c:v>1995_03_10</c:v>
                </c:pt>
                <c:pt idx="635">
                  <c:v>1995_03_11</c:v>
                </c:pt>
                <c:pt idx="636">
                  <c:v>1995_03_12</c:v>
                </c:pt>
                <c:pt idx="637">
                  <c:v>1995_03_13</c:v>
                </c:pt>
                <c:pt idx="638">
                  <c:v>1995_03_14</c:v>
                </c:pt>
                <c:pt idx="639">
                  <c:v>1995_03_15</c:v>
                </c:pt>
                <c:pt idx="640">
                  <c:v>1995_03_16</c:v>
                </c:pt>
                <c:pt idx="641">
                  <c:v>1995_03_17</c:v>
                </c:pt>
                <c:pt idx="642">
                  <c:v>1995_03_18</c:v>
                </c:pt>
                <c:pt idx="643">
                  <c:v>1995_03_19</c:v>
                </c:pt>
                <c:pt idx="644">
                  <c:v>1995_03_20</c:v>
                </c:pt>
                <c:pt idx="645">
                  <c:v>1995_03_21</c:v>
                </c:pt>
                <c:pt idx="646">
                  <c:v>1995_03_22</c:v>
                </c:pt>
                <c:pt idx="647">
                  <c:v>1995_03_23</c:v>
                </c:pt>
                <c:pt idx="648">
                  <c:v>1995_04_00</c:v>
                </c:pt>
                <c:pt idx="649">
                  <c:v>1995_04_01</c:v>
                </c:pt>
                <c:pt idx="650">
                  <c:v>1995_04_02</c:v>
                </c:pt>
                <c:pt idx="651">
                  <c:v>1995_04_03</c:v>
                </c:pt>
                <c:pt idx="652">
                  <c:v>1995_04_04</c:v>
                </c:pt>
                <c:pt idx="653">
                  <c:v>1995_04_05</c:v>
                </c:pt>
                <c:pt idx="654">
                  <c:v>1995_04_06</c:v>
                </c:pt>
                <c:pt idx="655">
                  <c:v>1995_04_07</c:v>
                </c:pt>
                <c:pt idx="656">
                  <c:v>1995_04_08</c:v>
                </c:pt>
                <c:pt idx="657">
                  <c:v>1995_04_09</c:v>
                </c:pt>
                <c:pt idx="658">
                  <c:v>1995_04_10</c:v>
                </c:pt>
                <c:pt idx="659">
                  <c:v>1995_04_11</c:v>
                </c:pt>
                <c:pt idx="660">
                  <c:v>1995_04_12</c:v>
                </c:pt>
                <c:pt idx="661">
                  <c:v>1995_04_13</c:v>
                </c:pt>
                <c:pt idx="662">
                  <c:v>1995_04_14</c:v>
                </c:pt>
                <c:pt idx="663">
                  <c:v>1995_04_15</c:v>
                </c:pt>
                <c:pt idx="664">
                  <c:v>1995_04_16</c:v>
                </c:pt>
                <c:pt idx="665">
                  <c:v>1995_04_17</c:v>
                </c:pt>
                <c:pt idx="666">
                  <c:v>1995_04_18</c:v>
                </c:pt>
                <c:pt idx="667">
                  <c:v>1995_04_19</c:v>
                </c:pt>
                <c:pt idx="668">
                  <c:v>1995_04_20</c:v>
                </c:pt>
                <c:pt idx="669">
                  <c:v>1995_04_21</c:v>
                </c:pt>
                <c:pt idx="670">
                  <c:v>1995_04_22</c:v>
                </c:pt>
                <c:pt idx="671">
                  <c:v>1995_04_23</c:v>
                </c:pt>
                <c:pt idx="672">
                  <c:v>1995_05_00</c:v>
                </c:pt>
                <c:pt idx="673">
                  <c:v>1995_05_01</c:v>
                </c:pt>
                <c:pt idx="674">
                  <c:v>1995_05_02</c:v>
                </c:pt>
                <c:pt idx="675">
                  <c:v>1995_05_03</c:v>
                </c:pt>
                <c:pt idx="676">
                  <c:v>1995_05_04</c:v>
                </c:pt>
                <c:pt idx="677">
                  <c:v>1995_05_05</c:v>
                </c:pt>
                <c:pt idx="678">
                  <c:v>1995_05_06</c:v>
                </c:pt>
                <c:pt idx="679">
                  <c:v>1995_05_07</c:v>
                </c:pt>
                <c:pt idx="680">
                  <c:v>1995_05_08</c:v>
                </c:pt>
                <c:pt idx="681">
                  <c:v>1995_05_09</c:v>
                </c:pt>
                <c:pt idx="682">
                  <c:v>1995_05_10</c:v>
                </c:pt>
                <c:pt idx="683">
                  <c:v>1995_05_11</c:v>
                </c:pt>
                <c:pt idx="684">
                  <c:v>1995_05_12</c:v>
                </c:pt>
                <c:pt idx="685">
                  <c:v>1995_05_13</c:v>
                </c:pt>
                <c:pt idx="686">
                  <c:v>1995_05_14</c:v>
                </c:pt>
                <c:pt idx="687">
                  <c:v>1995_05_15</c:v>
                </c:pt>
                <c:pt idx="688">
                  <c:v>1995_05_16</c:v>
                </c:pt>
                <c:pt idx="689">
                  <c:v>1995_05_17</c:v>
                </c:pt>
                <c:pt idx="690">
                  <c:v>1995_05_18</c:v>
                </c:pt>
                <c:pt idx="691">
                  <c:v>1995_05_19</c:v>
                </c:pt>
                <c:pt idx="692">
                  <c:v>1995_05_20</c:v>
                </c:pt>
                <c:pt idx="693">
                  <c:v>1995_05_21</c:v>
                </c:pt>
                <c:pt idx="694">
                  <c:v>1995_05_22</c:v>
                </c:pt>
                <c:pt idx="695">
                  <c:v>1995_05_23</c:v>
                </c:pt>
                <c:pt idx="696">
                  <c:v>1995_06_00</c:v>
                </c:pt>
                <c:pt idx="697">
                  <c:v>1995_06_01</c:v>
                </c:pt>
                <c:pt idx="698">
                  <c:v>1995_06_02</c:v>
                </c:pt>
                <c:pt idx="699">
                  <c:v>1995_06_03</c:v>
                </c:pt>
                <c:pt idx="700">
                  <c:v>1995_06_04</c:v>
                </c:pt>
                <c:pt idx="701">
                  <c:v>1995_06_05</c:v>
                </c:pt>
                <c:pt idx="702">
                  <c:v>1995_06_06</c:v>
                </c:pt>
                <c:pt idx="703">
                  <c:v>1995_06_07</c:v>
                </c:pt>
                <c:pt idx="704">
                  <c:v>1995_06_08</c:v>
                </c:pt>
                <c:pt idx="705">
                  <c:v>1995_06_09</c:v>
                </c:pt>
                <c:pt idx="706">
                  <c:v>1995_06_10</c:v>
                </c:pt>
                <c:pt idx="707">
                  <c:v>1995_06_11</c:v>
                </c:pt>
                <c:pt idx="708">
                  <c:v>1995_06_12</c:v>
                </c:pt>
                <c:pt idx="709">
                  <c:v>1995_06_13</c:v>
                </c:pt>
                <c:pt idx="710">
                  <c:v>1995_06_14</c:v>
                </c:pt>
                <c:pt idx="711">
                  <c:v>1995_06_15</c:v>
                </c:pt>
                <c:pt idx="712">
                  <c:v>1995_06_16</c:v>
                </c:pt>
                <c:pt idx="713">
                  <c:v>1995_06_17</c:v>
                </c:pt>
                <c:pt idx="714">
                  <c:v>1995_06_18</c:v>
                </c:pt>
                <c:pt idx="715">
                  <c:v>1995_06_19</c:v>
                </c:pt>
                <c:pt idx="716">
                  <c:v>1995_06_20</c:v>
                </c:pt>
                <c:pt idx="717">
                  <c:v>1995_06_21</c:v>
                </c:pt>
                <c:pt idx="718">
                  <c:v>1995_06_22</c:v>
                </c:pt>
                <c:pt idx="719">
                  <c:v>1995_06_23</c:v>
                </c:pt>
                <c:pt idx="720">
                  <c:v>1995_07_00</c:v>
                </c:pt>
                <c:pt idx="721">
                  <c:v>1995_07_01</c:v>
                </c:pt>
                <c:pt idx="722">
                  <c:v>1995_07_02</c:v>
                </c:pt>
                <c:pt idx="723">
                  <c:v>1995_07_03</c:v>
                </c:pt>
                <c:pt idx="724">
                  <c:v>1995_07_04</c:v>
                </c:pt>
                <c:pt idx="725">
                  <c:v>1995_07_05</c:v>
                </c:pt>
                <c:pt idx="726">
                  <c:v>1995_07_06</c:v>
                </c:pt>
                <c:pt idx="727">
                  <c:v>1995_07_07</c:v>
                </c:pt>
                <c:pt idx="728">
                  <c:v>1995_07_08</c:v>
                </c:pt>
                <c:pt idx="729">
                  <c:v>1995_07_09</c:v>
                </c:pt>
                <c:pt idx="730">
                  <c:v>1995_07_10</c:v>
                </c:pt>
                <c:pt idx="731">
                  <c:v>1995_07_11</c:v>
                </c:pt>
                <c:pt idx="732">
                  <c:v>1995_07_12</c:v>
                </c:pt>
                <c:pt idx="733">
                  <c:v>1995_07_13</c:v>
                </c:pt>
                <c:pt idx="734">
                  <c:v>1995_07_14</c:v>
                </c:pt>
                <c:pt idx="735">
                  <c:v>1995_07_15</c:v>
                </c:pt>
                <c:pt idx="736">
                  <c:v>1995_07_16</c:v>
                </c:pt>
                <c:pt idx="737">
                  <c:v>1995_07_17</c:v>
                </c:pt>
                <c:pt idx="738">
                  <c:v>1995_07_18</c:v>
                </c:pt>
                <c:pt idx="739">
                  <c:v>1995_07_19</c:v>
                </c:pt>
                <c:pt idx="740">
                  <c:v>1995_07_20</c:v>
                </c:pt>
                <c:pt idx="741">
                  <c:v>1995_07_21</c:v>
                </c:pt>
                <c:pt idx="742">
                  <c:v>1995_07_22</c:v>
                </c:pt>
                <c:pt idx="743">
                  <c:v>1995_07_23</c:v>
                </c:pt>
                <c:pt idx="744">
                  <c:v>1995_08_00</c:v>
                </c:pt>
                <c:pt idx="745">
                  <c:v>1995_08_01</c:v>
                </c:pt>
                <c:pt idx="746">
                  <c:v>1995_08_02</c:v>
                </c:pt>
                <c:pt idx="747">
                  <c:v>1995_08_03</c:v>
                </c:pt>
                <c:pt idx="748">
                  <c:v>1995_08_04</c:v>
                </c:pt>
                <c:pt idx="749">
                  <c:v>1995_08_05</c:v>
                </c:pt>
                <c:pt idx="750">
                  <c:v>1995_08_06</c:v>
                </c:pt>
                <c:pt idx="751">
                  <c:v>1995_08_07</c:v>
                </c:pt>
                <c:pt idx="752">
                  <c:v>1995_08_08</c:v>
                </c:pt>
                <c:pt idx="753">
                  <c:v>1995_08_09</c:v>
                </c:pt>
                <c:pt idx="754">
                  <c:v>1995_08_10</c:v>
                </c:pt>
                <c:pt idx="755">
                  <c:v>1995_08_11</c:v>
                </c:pt>
                <c:pt idx="756">
                  <c:v>1995_08_12</c:v>
                </c:pt>
                <c:pt idx="757">
                  <c:v>1995_08_13</c:v>
                </c:pt>
                <c:pt idx="758">
                  <c:v>1995_08_14</c:v>
                </c:pt>
                <c:pt idx="759">
                  <c:v>1995_08_15</c:v>
                </c:pt>
                <c:pt idx="760">
                  <c:v>1995_08_16</c:v>
                </c:pt>
                <c:pt idx="761">
                  <c:v>1995_08_17</c:v>
                </c:pt>
                <c:pt idx="762">
                  <c:v>1995_08_18</c:v>
                </c:pt>
                <c:pt idx="763">
                  <c:v>1995_08_19</c:v>
                </c:pt>
                <c:pt idx="764">
                  <c:v>1995_08_20</c:v>
                </c:pt>
                <c:pt idx="765">
                  <c:v>1995_08_21</c:v>
                </c:pt>
                <c:pt idx="766">
                  <c:v>1995_08_22</c:v>
                </c:pt>
                <c:pt idx="767">
                  <c:v>1995_08_23</c:v>
                </c:pt>
                <c:pt idx="768">
                  <c:v>1995_09_00</c:v>
                </c:pt>
                <c:pt idx="769">
                  <c:v>1995_09_01</c:v>
                </c:pt>
                <c:pt idx="770">
                  <c:v>1995_09_02</c:v>
                </c:pt>
                <c:pt idx="771">
                  <c:v>1995_09_03</c:v>
                </c:pt>
                <c:pt idx="772">
                  <c:v>1995_09_04</c:v>
                </c:pt>
                <c:pt idx="773">
                  <c:v>1995_09_05</c:v>
                </c:pt>
                <c:pt idx="774">
                  <c:v>1995_09_06</c:v>
                </c:pt>
                <c:pt idx="775">
                  <c:v>1995_09_07</c:v>
                </c:pt>
                <c:pt idx="776">
                  <c:v>1995_09_08</c:v>
                </c:pt>
                <c:pt idx="777">
                  <c:v>1995_09_09</c:v>
                </c:pt>
                <c:pt idx="778">
                  <c:v>1995_09_10</c:v>
                </c:pt>
                <c:pt idx="779">
                  <c:v>1995_09_11</c:v>
                </c:pt>
                <c:pt idx="780">
                  <c:v>1995_09_12</c:v>
                </c:pt>
                <c:pt idx="781">
                  <c:v>1995_09_13</c:v>
                </c:pt>
                <c:pt idx="782">
                  <c:v>1995_09_14</c:v>
                </c:pt>
                <c:pt idx="783">
                  <c:v>1995_09_15</c:v>
                </c:pt>
                <c:pt idx="784">
                  <c:v>1995_09_16</c:v>
                </c:pt>
                <c:pt idx="785">
                  <c:v>1995_09_17</c:v>
                </c:pt>
                <c:pt idx="786">
                  <c:v>1995_09_18</c:v>
                </c:pt>
                <c:pt idx="787">
                  <c:v>1995_09_19</c:v>
                </c:pt>
                <c:pt idx="788">
                  <c:v>1995_09_20</c:v>
                </c:pt>
                <c:pt idx="789">
                  <c:v>1995_09_21</c:v>
                </c:pt>
                <c:pt idx="790">
                  <c:v>1995_09_22</c:v>
                </c:pt>
                <c:pt idx="791">
                  <c:v>1995_09_23</c:v>
                </c:pt>
                <c:pt idx="792">
                  <c:v>1995_10_00</c:v>
                </c:pt>
                <c:pt idx="793">
                  <c:v>1995_10_01</c:v>
                </c:pt>
                <c:pt idx="794">
                  <c:v>1995_10_02</c:v>
                </c:pt>
                <c:pt idx="795">
                  <c:v>1995_10_03</c:v>
                </c:pt>
                <c:pt idx="796">
                  <c:v>1995_10_04</c:v>
                </c:pt>
                <c:pt idx="797">
                  <c:v>1995_10_05</c:v>
                </c:pt>
                <c:pt idx="798">
                  <c:v>1995_10_06</c:v>
                </c:pt>
                <c:pt idx="799">
                  <c:v>1995_10_07</c:v>
                </c:pt>
                <c:pt idx="800">
                  <c:v>1995_10_08</c:v>
                </c:pt>
                <c:pt idx="801">
                  <c:v>1995_10_09</c:v>
                </c:pt>
                <c:pt idx="802">
                  <c:v>1995_10_10</c:v>
                </c:pt>
                <c:pt idx="803">
                  <c:v>1995_10_11</c:v>
                </c:pt>
                <c:pt idx="804">
                  <c:v>1995_10_12</c:v>
                </c:pt>
                <c:pt idx="805">
                  <c:v>1995_10_13</c:v>
                </c:pt>
                <c:pt idx="806">
                  <c:v>1995_10_14</c:v>
                </c:pt>
                <c:pt idx="807">
                  <c:v>1995_10_15</c:v>
                </c:pt>
                <c:pt idx="808">
                  <c:v>1995_10_16</c:v>
                </c:pt>
                <c:pt idx="809">
                  <c:v>1995_10_17</c:v>
                </c:pt>
                <c:pt idx="810">
                  <c:v>1995_10_18</c:v>
                </c:pt>
                <c:pt idx="811">
                  <c:v>1995_10_19</c:v>
                </c:pt>
                <c:pt idx="812">
                  <c:v>1995_10_20</c:v>
                </c:pt>
                <c:pt idx="813">
                  <c:v>1995_10_21</c:v>
                </c:pt>
                <c:pt idx="814">
                  <c:v>1995_10_22</c:v>
                </c:pt>
                <c:pt idx="815">
                  <c:v>1995_10_23</c:v>
                </c:pt>
                <c:pt idx="816">
                  <c:v>1995_11_00</c:v>
                </c:pt>
                <c:pt idx="817">
                  <c:v>1995_11_01</c:v>
                </c:pt>
                <c:pt idx="818">
                  <c:v>1995_11_02</c:v>
                </c:pt>
                <c:pt idx="819">
                  <c:v>1995_11_03</c:v>
                </c:pt>
                <c:pt idx="820">
                  <c:v>1995_11_04</c:v>
                </c:pt>
                <c:pt idx="821">
                  <c:v>1995_11_05</c:v>
                </c:pt>
                <c:pt idx="822">
                  <c:v>1995_11_06</c:v>
                </c:pt>
                <c:pt idx="823">
                  <c:v>1995_11_07</c:v>
                </c:pt>
                <c:pt idx="824">
                  <c:v>1995_11_08</c:v>
                </c:pt>
                <c:pt idx="825">
                  <c:v>1995_11_09</c:v>
                </c:pt>
                <c:pt idx="826">
                  <c:v>1995_11_10</c:v>
                </c:pt>
                <c:pt idx="827">
                  <c:v>1995_11_11</c:v>
                </c:pt>
                <c:pt idx="828">
                  <c:v>1995_11_12</c:v>
                </c:pt>
                <c:pt idx="829">
                  <c:v>1995_11_13</c:v>
                </c:pt>
                <c:pt idx="830">
                  <c:v>1995_11_14</c:v>
                </c:pt>
                <c:pt idx="831">
                  <c:v>1995_11_15</c:v>
                </c:pt>
                <c:pt idx="832">
                  <c:v>1995_11_16</c:v>
                </c:pt>
                <c:pt idx="833">
                  <c:v>1995_11_17</c:v>
                </c:pt>
                <c:pt idx="834">
                  <c:v>1995_11_18</c:v>
                </c:pt>
                <c:pt idx="835">
                  <c:v>1995_11_19</c:v>
                </c:pt>
                <c:pt idx="836">
                  <c:v>1995_11_20</c:v>
                </c:pt>
                <c:pt idx="837">
                  <c:v>1995_11_21</c:v>
                </c:pt>
                <c:pt idx="838">
                  <c:v>1995_11_22</c:v>
                </c:pt>
                <c:pt idx="839">
                  <c:v>1995_11_23</c:v>
                </c:pt>
                <c:pt idx="840">
                  <c:v>1995_12_00</c:v>
                </c:pt>
                <c:pt idx="841">
                  <c:v>1995_12_01</c:v>
                </c:pt>
                <c:pt idx="842">
                  <c:v>1995_12_02</c:v>
                </c:pt>
                <c:pt idx="843">
                  <c:v>1995_12_03</c:v>
                </c:pt>
                <c:pt idx="844">
                  <c:v>1995_12_04</c:v>
                </c:pt>
                <c:pt idx="845">
                  <c:v>1995_12_05</c:v>
                </c:pt>
                <c:pt idx="846">
                  <c:v>1995_12_06</c:v>
                </c:pt>
                <c:pt idx="847">
                  <c:v>1995_12_07</c:v>
                </c:pt>
                <c:pt idx="848">
                  <c:v>1995_12_08</c:v>
                </c:pt>
                <c:pt idx="849">
                  <c:v>1995_12_09</c:v>
                </c:pt>
                <c:pt idx="850">
                  <c:v>1995_12_10</c:v>
                </c:pt>
                <c:pt idx="851">
                  <c:v>1995_12_11</c:v>
                </c:pt>
                <c:pt idx="852">
                  <c:v>1995_12_12</c:v>
                </c:pt>
                <c:pt idx="853">
                  <c:v>1995_12_13</c:v>
                </c:pt>
                <c:pt idx="854">
                  <c:v>1995_12_14</c:v>
                </c:pt>
                <c:pt idx="855">
                  <c:v>1995_12_15</c:v>
                </c:pt>
                <c:pt idx="856">
                  <c:v>1995_12_16</c:v>
                </c:pt>
                <c:pt idx="857">
                  <c:v>1995_12_17</c:v>
                </c:pt>
                <c:pt idx="858">
                  <c:v>1995_12_18</c:v>
                </c:pt>
                <c:pt idx="859">
                  <c:v>1995_12_19</c:v>
                </c:pt>
                <c:pt idx="860">
                  <c:v>1995_12_20</c:v>
                </c:pt>
                <c:pt idx="861">
                  <c:v>1995_12_21</c:v>
                </c:pt>
                <c:pt idx="862">
                  <c:v>1995_12_22</c:v>
                </c:pt>
                <c:pt idx="863">
                  <c:v>1995_12_23</c:v>
                </c:pt>
              </c:strCache>
            </c:strRef>
          </c:cat>
          <c:val>
            <c:numRef>
              <c:f>Sheet3!$D$2:$D$865</c:f>
              <c:numCache>
                <c:formatCode>General</c:formatCode>
                <c:ptCount val="864"/>
                <c:pt idx="0">
                  <c:v>-3</c:v>
                </c:pt>
                <c:pt idx="1">
                  <c:v>-3.2</c:v>
                </c:pt>
                <c:pt idx="2">
                  <c:v>-3.4</c:v>
                </c:pt>
                <c:pt idx="3">
                  <c:v>-3.6</c:v>
                </c:pt>
                <c:pt idx="4">
                  <c:v>-3.2</c:v>
                </c:pt>
                <c:pt idx="5">
                  <c:v>-3.3</c:v>
                </c:pt>
                <c:pt idx="6">
                  <c:v>-3.2</c:v>
                </c:pt>
                <c:pt idx="7">
                  <c:v>-1.4</c:v>
                </c:pt>
                <c:pt idx="8">
                  <c:v>1.6</c:v>
                </c:pt>
                <c:pt idx="9">
                  <c:v>4.7</c:v>
                </c:pt>
                <c:pt idx="10">
                  <c:v>7.9</c:v>
                </c:pt>
                <c:pt idx="11">
                  <c:v>9.6</c:v>
                </c:pt>
                <c:pt idx="12">
                  <c:v>10.199999999999999</c:v>
                </c:pt>
                <c:pt idx="13">
                  <c:v>8.9</c:v>
                </c:pt>
                <c:pt idx="14">
                  <c:v>5.8</c:v>
                </c:pt>
                <c:pt idx="15">
                  <c:v>1.9</c:v>
                </c:pt>
                <c:pt idx="16">
                  <c:v>0.1</c:v>
                </c:pt>
                <c:pt idx="17">
                  <c:v>-0.7</c:v>
                </c:pt>
                <c:pt idx="18">
                  <c:v>-1.1000000000000001</c:v>
                </c:pt>
                <c:pt idx="19">
                  <c:v>-1.7</c:v>
                </c:pt>
                <c:pt idx="20">
                  <c:v>-2</c:v>
                </c:pt>
                <c:pt idx="21">
                  <c:v>-2.4</c:v>
                </c:pt>
                <c:pt idx="22">
                  <c:v>-2.7</c:v>
                </c:pt>
                <c:pt idx="23">
                  <c:v>-2.9</c:v>
                </c:pt>
                <c:pt idx="24">
                  <c:v>-4.5</c:v>
                </c:pt>
                <c:pt idx="25">
                  <c:v>-5.2</c:v>
                </c:pt>
                <c:pt idx="26">
                  <c:v>-5.4</c:v>
                </c:pt>
                <c:pt idx="27">
                  <c:v>-5.6</c:v>
                </c:pt>
                <c:pt idx="28">
                  <c:v>-5.8</c:v>
                </c:pt>
                <c:pt idx="29">
                  <c:v>-5.9</c:v>
                </c:pt>
                <c:pt idx="30">
                  <c:v>-5.3</c:v>
                </c:pt>
                <c:pt idx="31">
                  <c:v>-2.7</c:v>
                </c:pt>
                <c:pt idx="32">
                  <c:v>0.9</c:v>
                </c:pt>
                <c:pt idx="33">
                  <c:v>4.5999999999999996</c:v>
                </c:pt>
                <c:pt idx="34">
                  <c:v>8</c:v>
                </c:pt>
                <c:pt idx="35">
                  <c:v>10.3</c:v>
                </c:pt>
                <c:pt idx="36">
                  <c:v>11.2</c:v>
                </c:pt>
                <c:pt idx="37">
                  <c:v>10</c:v>
                </c:pt>
                <c:pt idx="38">
                  <c:v>7.1</c:v>
                </c:pt>
                <c:pt idx="39">
                  <c:v>2.8</c:v>
                </c:pt>
                <c:pt idx="40">
                  <c:v>-0.5</c:v>
                </c:pt>
                <c:pt idx="41">
                  <c:v>-1.8</c:v>
                </c:pt>
                <c:pt idx="42">
                  <c:v>-2.4</c:v>
                </c:pt>
                <c:pt idx="43">
                  <c:v>-2.9</c:v>
                </c:pt>
                <c:pt idx="44">
                  <c:v>-3.4</c:v>
                </c:pt>
                <c:pt idx="45">
                  <c:v>-3.8</c:v>
                </c:pt>
                <c:pt idx="46">
                  <c:v>-4.0999999999999996</c:v>
                </c:pt>
                <c:pt idx="47">
                  <c:v>-4.3</c:v>
                </c:pt>
                <c:pt idx="49">
                  <c:v>-5.6</c:v>
                </c:pt>
                <c:pt idx="50">
                  <c:v>-3.2</c:v>
                </c:pt>
                <c:pt idx="51">
                  <c:v>-2.4</c:v>
                </c:pt>
                <c:pt idx="52">
                  <c:v>-2.6</c:v>
                </c:pt>
                <c:pt idx="53">
                  <c:v>-2.5</c:v>
                </c:pt>
                <c:pt idx="54">
                  <c:v>-0.4</c:v>
                </c:pt>
                <c:pt idx="55">
                  <c:v>3.2</c:v>
                </c:pt>
                <c:pt idx="56">
                  <c:v>7.3</c:v>
                </c:pt>
                <c:pt idx="57">
                  <c:v>11</c:v>
                </c:pt>
                <c:pt idx="58">
                  <c:v>13.9</c:v>
                </c:pt>
                <c:pt idx="59">
                  <c:v>15.5</c:v>
                </c:pt>
                <c:pt idx="60">
                  <c:v>16</c:v>
                </c:pt>
                <c:pt idx="61">
                  <c:v>14.4</c:v>
                </c:pt>
                <c:pt idx="62">
                  <c:v>11.9</c:v>
                </c:pt>
                <c:pt idx="63">
                  <c:v>8.5</c:v>
                </c:pt>
                <c:pt idx="64">
                  <c:v>5</c:v>
                </c:pt>
                <c:pt idx="65">
                  <c:v>2.1</c:v>
                </c:pt>
                <c:pt idx="66">
                  <c:v>0.8</c:v>
                </c:pt>
                <c:pt idx="67">
                  <c:v>0.1</c:v>
                </c:pt>
                <c:pt idx="68">
                  <c:v>-0.6</c:v>
                </c:pt>
                <c:pt idx="69">
                  <c:v>-1.2</c:v>
                </c:pt>
                <c:pt idx="70">
                  <c:v>-1.7</c:v>
                </c:pt>
                <c:pt idx="71">
                  <c:v>-3</c:v>
                </c:pt>
                <c:pt idx="72">
                  <c:v>4.2</c:v>
                </c:pt>
                <c:pt idx="73">
                  <c:v>2</c:v>
                </c:pt>
                <c:pt idx="74">
                  <c:v>1.7</c:v>
                </c:pt>
                <c:pt idx="75">
                  <c:v>1.6</c:v>
                </c:pt>
                <c:pt idx="76">
                  <c:v>2</c:v>
                </c:pt>
                <c:pt idx="77">
                  <c:v>4.8</c:v>
                </c:pt>
                <c:pt idx="78">
                  <c:v>8.4</c:v>
                </c:pt>
                <c:pt idx="79">
                  <c:v>12.4</c:v>
                </c:pt>
                <c:pt idx="80">
                  <c:v>16.2</c:v>
                </c:pt>
                <c:pt idx="81">
                  <c:v>19</c:v>
                </c:pt>
                <c:pt idx="82">
                  <c:v>20.3</c:v>
                </c:pt>
                <c:pt idx="83">
                  <c:v>22</c:v>
                </c:pt>
                <c:pt idx="84">
                  <c:v>21</c:v>
                </c:pt>
                <c:pt idx="85">
                  <c:v>20.399999999999999</c:v>
                </c:pt>
                <c:pt idx="86">
                  <c:v>18.2</c:v>
                </c:pt>
                <c:pt idx="87">
                  <c:v>14.1</c:v>
                </c:pt>
                <c:pt idx="88">
                  <c:v>10.6</c:v>
                </c:pt>
                <c:pt idx="89">
                  <c:v>7.7</c:v>
                </c:pt>
                <c:pt idx="90">
                  <c:v>5.7</c:v>
                </c:pt>
                <c:pt idx="91">
                  <c:v>5</c:v>
                </c:pt>
                <c:pt idx="92">
                  <c:v>4.5999999999999996</c:v>
                </c:pt>
                <c:pt idx="93">
                  <c:v>4.2</c:v>
                </c:pt>
                <c:pt idx="94">
                  <c:v>3.8</c:v>
                </c:pt>
                <c:pt idx="95">
                  <c:v>3.4</c:v>
                </c:pt>
                <c:pt idx="96">
                  <c:v>8.6999999999999993</c:v>
                </c:pt>
                <c:pt idx="97">
                  <c:v>8.1999999999999993</c:v>
                </c:pt>
                <c:pt idx="98">
                  <c:v>7.9</c:v>
                </c:pt>
                <c:pt idx="99">
                  <c:v>7.6</c:v>
                </c:pt>
                <c:pt idx="100">
                  <c:v>8.6999999999999993</c:v>
                </c:pt>
                <c:pt idx="101">
                  <c:v>11.6</c:v>
                </c:pt>
                <c:pt idx="102">
                  <c:v>15.2</c:v>
                </c:pt>
                <c:pt idx="103">
                  <c:v>18.5</c:v>
                </c:pt>
                <c:pt idx="104">
                  <c:v>21.5</c:v>
                </c:pt>
                <c:pt idx="105">
                  <c:v>24</c:v>
                </c:pt>
                <c:pt idx="106">
                  <c:v>25.7</c:v>
                </c:pt>
                <c:pt idx="107">
                  <c:v>26.9</c:v>
                </c:pt>
                <c:pt idx="108">
                  <c:v>27.1</c:v>
                </c:pt>
                <c:pt idx="109">
                  <c:v>26.6</c:v>
                </c:pt>
                <c:pt idx="110">
                  <c:v>25</c:v>
                </c:pt>
                <c:pt idx="111">
                  <c:v>22.6</c:v>
                </c:pt>
                <c:pt idx="112">
                  <c:v>19.8</c:v>
                </c:pt>
                <c:pt idx="113">
                  <c:v>16.7</c:v>
                </c:pt>
                <c:pt idx="114">
                  <c:v>14</c:v>
                </c:pt>
                <c:pt idx="115">
                  <c:v>12.5</c:v>
                </c:pt>
                <c:pt idx="116">
                  <c:v>11.5</c:v>
                </c:pt>
                <c:pt idx="117">
                  <c:v>10.6</c:v>
                </c:pt>
                <c:pt idx="118">
                  <c:v>9.9</c:v>
                </c:pt>
                <c:pt idx="119">
                  <c:v>9.1999999999999993</c:v>
                </c:pt>
                <c:pt idx="120">
                  <c:v>11.5</c:v>
                </c:pt>
                <c:pt idx="121">
                  <c:v>11.1</c:v>
                </c:pt>
                <c:pt idx="122">
                  <c:v>10.8</c:v>
                </c:pt>
                <c:pt idx="123">
                  <c:v>10.9</c:v>
                </c:pt>
                <c:pt idx="124">
                  <c:v>12.5</c:v>
                </c:pt>
                <c:pt idx="125">
                  <c:v>15.3</c:v>
                </c:pt>
                <c:pt idx="126">
                  <c:v>18.3</c:v>
                </c:pt>
                <c:pt idx="127">
                  <c:v>21.3</c:v>
                </c:pt>
                <c:pt idx="128">
                  <c:v>24</c:v>
                </c:pt>
                <c:pt idx="129">
                  <c:v>26</c:v>
                </c:pt>
                <c:pt idx="130">
                  <c:v>27.6</c:v>
                </c:pt>
                <c:pt idx="131">
                  <c:v>28.4</c:v>
                </c:pt>
                <c:pt idx="132">
                  <c:v>28.3</c:v>
                </c:pt>
                <c:pt idx="133">
                  <c:v>27.8</c:v>
                </c:pt>
                <c:pt idx="134">
                  <c:v>26.3</c:v>
                </c:pt>
                <c:pt idx="135">
                  <c:v>24.2</c:v>
                </c:pt>
                <c:pt idx="136">
                  <c:v>22.1</c:v>
                </c:pt>
                <c:pt idx="137">
                  <c:v>19.399999999999999</c:v>
                </c:pt>
                <c:pt idx="138">
                  <c:v>16.899999999999999</c:v>
                </c:pt>
                <c:pt idx="139">
                  <c:v>15.3</c:v>
                </c:pt>
                <c:pt idx="140">
                  <c:v>14.2</c:v>
                </c:pt>
                <c:pt idx="141">
                  <c:v>13.5</c:v>
                </c:pt>
                <c:pt idx="142">
                  <c:v>12.8</c:v>
                </c:pt>
                <c:pt idx="143">
                  <c:v>12.2</c:v>
                </c:pt>
                <c:pt idx="144">
                  <c:v>14.1</c:v>
                </c:pt>
                <c:pt idx="145">
                  <c:v>13.7</c:v>
                </c:pt>
                <c:pt idx="146">
                  <c:v>13.4</c:v>
                </c:pt>
                <c:pt idx="147">
                  <c:v>13.2</c:v>
                </c:pt>
                <c:pt idx="148">
                  <c:v>14.4</c:v>
                </c:pt>
                <c:pt idx="149">
                  <c:v>16.7</c:v>
                </c:pt>
                <c:pt idx="150">
                  <c:v>19.899999999999999</c:v>
                </c:pt>
                <c:pt idx="151">
                  <c:v>23.3</c:v>
                </c:pt>
                <c:pt idx="152">
                  <c:v>26.4</c:v>
                </c:pt>
                <c:pt idx="153">
                  <c:v>29.4</c:v>
                </c:pt>
                <c:pt idx="154">
                  <c:v>31.5</c:v>
                </c:pt>
                <c:pt idx="155">
                  <c:v>33.1</c:v>
                </c:pt>
                <c:pt idx="156">
                  <c:v>33.1</c:v>
                </c:pt>
                <c:pt idx="157">
                  <c:v>32.6</c:v>
                </c:pt>
                <c:pt idx="158">
                  <c:v>30.9</c:v>
                </c:pt>
                <c:pt idx="159">
                  <c:v>28.5</c:v>
                </c:pt>
                <c:pt idx="160">
                  <c:v>25.9</c:v>
                </c:pt>
                <c:pt idx="161">
                  <c:v>22.8</c:v>
                </c:pt>
                <c:pt idx="162">
                  <c:v>19.8</c:v>
                </c:pt>
                <c:pt idx="163">
                  <c:v>18.100000000000001</c:v>
                </c:pt>
                <c:pt idx="164">
                  <c:v>16.899999999999999</c:v>
                </c:pt>
                <c:pt idx="165">
                  <c:v>16</c:v>
                </c:pt>
                <c:pt idx="166">
                  <c:v>15.2</c:v>
                </c:pt>
                <c:pt idx="167">
                  <c:v>14.5</c:v>
                </c:pt>
                <c:pt idx="168">
                  <c:v>15.5</c:v>
                </c:pt>
                <c:pt idx="169">
                  <c:v>14.6</c:v>
                </c:pt>
                <c:pt idx="170">
                  <c:v>14.2</c:v>
                </c:pt>
                <c:pt idx="171">
                  <c:v>13.9</c:v>
                </c:pt>
                <c:pt idx="172">
                  <c:v>14.1</c:v>
                </c:pt>
                <c:pt idx="173">
                  <c:v>16.600000000000001</c:v>
                </c:pt>
                <c:pt idx="174">
                  <c:v>20.100000000000001</c:v>
                </c:pt>
                <c:pt idx="175">
                  <c:v>23.9</c:v>
                </c:pt>
                <c:pt idx="176">
                  <c:v>27.7</c:v>
                </c:pt>
                <c:pt idx="177">
                  <c:v>30.9</c:v>
                </c:pt>
                <c:pt idx="178">
                  <c:v>33.299999999999997</c:v>
                </c:pt>
                <c:pt idx="179">
                  <c:v>34.700000000000003</c:v>
                </c:pt>
                <c:pt idx="180">
                  <c:v>35</c:v>
                </c:pt>
                <c:pt idx="181">
                  <c:v>34</c:v>
                </c:pt>
                <c:pt idx="182">
                  <c:v>31.7</c:v>
                </c:pt>
                <c:pt idx="183">
                  <c:v>28.6</c:v>
                </c:pt>
                <c:pt idx="184">
                  <c:v>25</c:v>
                </c:pt>
                <c:pt idx="185">
                  <c:v>21.6</c:v>
                </c:pt>
                <c:pt idx="186">
                  <c:v>19.2</c:v>
                </c:pt>
                <c:pt idx="187">
                  <c:v>18.100000000000001</c:v>
                </c:pt>
                <c:pt idx="188">
                  <c:v>17.2</c:v>
                </c:pt>
                <c:pt idx="189">
                  <c:v>16.600000000000001</c:v>
                </c:pt>
                <c:pt idx="190">
                  <c:v>16.2</c:v>
                </c:pt>
                <c:pt idx="191">
                  <c:v>15.8</c:v>
                </c:pt>
                <c:pt idx="193">
                  <c:v>10.4</c:v>
                </c:pt>
                <c:pt idx="194">
                  <c:v>10.4</c:v>
                </c:pt>
                <c:pt idx="195">
                  <c:v>10.3</c:v>
                </c:pt>
                <c:pt idx="196">
                  <c:v>10.1</c:v>
                </c:pt>
                <c:pt idx="197">
                  <c:v>11</c:v>
                </c:pt>
                <c:pt idx="198">
                  <c:v>13.8</c:v>
                </c:pt>
                <c:pt idx="199">
                  <c:v>17.100000000000001</c:v>
                </c:pt>
                <c:pt idx="200">
                  <c:v>20.5</c:v>
                </c:pt>
                <c:pt idx="201">
                  <c:v>23.5</c:v>
                </c:pt>
                <c:pt idx="202">
                  <c:v>25.8</c:v>
                </c:pt>
                <c:pt idx="203">
                  <c:v>27.2</c:v>
                </c:pt>
                <c:pt idx="204">
                  <c:v>27.5</c:v>
                </c:pt>
                <c:pt idx="205">
                  <c:v>25.9</c:v>
                </c:pt>
                <c:pt idx="206">
                  <c:v>23.3</c:v>
                </c:pt>
                <c:pt idx="207">
                  <c:v>19.8</c:v>
                </c:pt>
                <c:pt idx="208">
                  <c:v>16.2</c:v>
                </c:pt>
                <c:pt idx="209">
                  <c:v>13.6</c:v>
                </c:pt>
                <c:pt idx="210">
                  <c:v>12.6</c:v>
                </c:pt>
                <c:pt idx="211">
                  <c:v>11.9</c:v>
                </c:pt>
                <c:pt idx="212">
                  <c:v>11.5</c:v>
                </c:pt>
                <c:pt idx="213">
                  <c:v>11.2</c:v>
                </c:pt>
                <c:pt idx="214">
                  <c:v>11</c:v>
                </c:pt>
                <c:pt idx="215">
                  <c:v>8.4</c:v>
                </c:pt>
                <c:pt idx="216">
                  <c:v>4</c:v>
                </c:pt>
                <c:pt idx="217">
                  <c:v>6.1</c:v>
                </c:pt>
                <c:pt idx="218">
                  <c:v>5.9</c:v>
                </c:pt>
                <c:pt idx="219">
                  <c:v>5.6</c:v>
                </c:pt>
                <c:pt idx="220">
                  <c:v>5.4</c:v>
                </c:pt>
                <c:pt idx="221">
                  <c:v>5.7</c:v>
                </c:pt>
                <c:pt idx="222">
                  <c:v>7.9</c:v>
                </c:pt>
                <c:pt idx="223">
                  <c:v>11.6</c:v>
                </c:pt>
                <c:pt idx="224">
                  <c:v>15.2</c:v>
                </c:pt>
                <c:pt idx="225">
                  <c:v>18.100000000000001</c:v>
                </c:pt>
                <c:pt idx="226">
                  <c:v>20</c:v>
                </c:pt>
                <c:pt idx="227">
                  <c:v>20.9</c:v>
                </c:pt>
                <c:pt idx="228">
                  <c:v>20.5</c:v>
                </c:pt>
                <c:pt idx="229">
                  <c:v>18.600000000000001</c:v>
                </c:pt>
                <c:pt idx="230">
                  <c:v>16</c:v>
                </c:pt>
                <c:pt idx="231">
                  <c:v>12.8</c:v>
                </c:pt>
                <c:pt idx="232">
                  <c:v>9.6</c:v>
                </c:pt>
                <c:pt idx="233">
                  <c:v>8.6</c:v>
                </c:pt>
                <c:pt idx="234">
                  <c:v>8</c:v>
                </c:pt>
                <c:pt idx="235">
                  <c:v>7.8</c:v>
                </c:pt>
                <c:pt idx="236">
                  <c:v>7.6</c:v>
                </c:pt>
                <c:pt idx="237">
                  <c:v>7.3</c:v>
                </c:pt>
                <c:pt idx="238">
                  <c:v>6.8</c:v>
                </c:pt>
                <c:pt idx="239">
                  <c:v>4.2</c:v>
                </c:pt>
                <c:pt idx="240">
                  <c:v>-1.4</c:v>
                </c:pt>
                <c:pt idx="241">
                  <c:v>-1.5</c:v>
                </c:pt>
                <c:pt idx="242">
                  <c:v>-1.7</c:v>
                </c:pt>
                <c:pt idx="243">
                  <c:v>-1.8</c:v>
                </c:pt>
                <c:pt idx="244">
                  <c:v>-1.8</c:v>
                </c:pt>
                <c:pt idx="245">
                  <c:v>-1.6</c:v>
                </c:pt>
                <c:pt idx="246">
                  <c:v>-0.8</c:v>
                </c:pt>
                <c:pt idx="247">
                  <c:v>1.4</c:v>
                </c:pt>
                <c:pt idx="248">
                  <c:v>3.7</c:v>
                </c:pt>
                <c:pt idx="249">
                  <c:v>7.3</c:v>
                </c:pt>
                <c:pt idx="250">
                  <c:v>8.5</c:v>
                </c:pt>
                <c:pt idx="251">
                  <c:v>9.6999999999999993</c:v>
                </c:pt>
                <c:pt idx="252">
                  <c:v>10</c:v>
                </c:pt>
                <c:pt idx="253">
                  <c:v>8.1</c:v>
                </c:pt>
                <c:pt idx="254">
                  <c:v>4.2</c:v>
                </c:pt>
                <c:pt idx="255">
                  <c:v>0.2</c:v>
                </c:pt>
                <c:pt idx="256">
                  <c:v>-0.7</c:v>
                </c:pt>
                <c:pt idx="257">
                  <c:v>-1.1000000000000001</c:v>
                </c:pt>
                <c:pt idx="258">
                  <c:v>-1.1000000000000001</c:v>
                </c:pt>
                <c:pt idx="259">
                  <c:v>-1</c:v>
                </c:pt>
                <c:pt idx="260">
                  <c:v>-1.2</c:v>
                </c:pt>
                <c:pt idx="261">
                  <c:v>-1.7</c:v>
                </c:pt>
                <c:pt idx="262">
                  <c:v>-2</c:v>
                </c:pt>
                <c:pt idx="263">
                  <c:v>-2.1</c:v>
                </c:pt>
                <c:pt idx="264">
                  <c:v>-2.5</c:v>
                </c:pt>
                <c:pt idx="265">
                  <c:v>-2.4</c:v>
                </c:pt>
                <c:pt idx="266">
                  <c:v>-2.2999999999999998</c:v>
                </c:pt>
                <c:pt idx="267">
                  <c:v>-2.2000000000000002</c:v>
                </c:pt>
                <c:pt idx="268">
                  <c:v>-2.2999999999999998</c:v>
                </c:pt>
                <c:pt idx="269">
                  <c:v>-2.2999999999999998</c:v>
                </c:pt>
                <c:pt idx="270">
                  <c:v>-2.2000000000000002</c:v>
                </c:pt>
                <c:pt idx="271">
                  <c:v>-1</c:v>
                </c:pt>
                <c:pt idx="272">
                  <c:v>1.6</c:v>
                </c:pt>
                <c:pt idx="273">
                  <c:v>4.3</c:v>
                </c:pt>
                <c:pt idx="274">
                  <c:v>6.5</c:v>
                </c:pt>
                <c:pt idx="275">
                  <c:v>7.9</c:v>
                </c:pt>
                <c:pt idx="276">
                  <c:v>7.6</c:v>
                </c:pt>
                <c:pt idx="277">
                  <c:v>6.6</c:v>
                </c:pt>
                <c:pt idx="278">
                  <c:v>3.8</c:v>
                </c:pt>
                <c:pt idx="279">
                  <c:v>1.2</c:v>
                </c:pt>
                <c:pt idx="280">
                  <c:v>0</c:v>
                </c:pt>
                <c:pt idx="281">
                  <c:v>-0.6</c:v>
                </c:pt>
                <c:pt idx="282">
                  <c:v>-0.8</c:v>
                </c:pt>
                <c:pt idx="283">
                  <c:v>-1.1000000000000001</c:v>
                </c:pt>
                <c:pt idx="284">
                  <c:v>-1.3</c:v>
                </c:pt>
                <c:pt idx="285">
                  <c:v>-1.7</c:v>
                </c:pt>
                <c:pt idx="286">
                  <c:v>-2.1</c:v>
                </c:pt>
                <c:pt idx="287">
                  <c:v>-2.2000000000000002</c:v>
                </c:pt>
                <c:pt idx="288">
                  <c:v>-3.3</c:v>
                </c:pt>
                <c:pt idx="289">
                  <c:v>-3.5</c:v>
                </c:pt>
                <c:pt idx="290">
                  <c:v>-3.5</c:v>
                </c:pt>
                <c:pt idx="291">
                  <c:v>-3.5</c:v>
                </c:pt>
                <c:pt idx="292">
                  <c:v>-3.5</c:v>
                </c:pt>
                <c:pt idx="293">
                  <c:v>-3.7</c:v>
                </c:pt>
                <c:pt idx="294">
                  <c:v>-3.8</c:v>
                </c:pt>
                <c:pt idx="295">
                  <c:v>-2.6</c:v>
                </c:pt>
                <c:pt idx="296">
                  <c:v>-0.1</c:v>
                </c:pt>
                <c:pt idx="297">
                  <c:v>3</c:v>
                </c:pt>
                <c:pt idx="298">
                  <c:v>5.4</c:v>
                </c:pt>
                <c:pt idx="299">
                  <c:v>7</c:v>
                </c:pt>
                <c:pt idx="300">
                  <c:v>7.5</c:v>
                </c:pt>
                <c:pt idx="301">
                  <c:v>6.4</c:v>
                </c:pt>
                <c:pt idx="302">
                  <c:v>3.8</c:v>
                </c:pt>
                <c:pt idx="303">
                  <c:v>0.9</c:v>
                </c:pt>
                <c:pt idx="304">
                  <c:v>-0.8</c:v>
                </c:pt>
                <c:pt idx="305">
                  <c:v>-1.7</c:v>
                </c:pt>
                <c:pt idx="306">
                  <c:v>-2.2000000000000002</c:v>
                </c:pt>
                <c:pt idx="307">
                  <c:v>-2.5</c:v>
                </c:pt>
                <c:pt idx="308">
                  <c:v>-2.7</c:v>
                </c:pt>
                <c:pt idx="309">
                  <c:v>-2.9</c:v>
                </c:pt>
                <c:pt idx="310">
                  <c:v>-3</c:v>
                </c:pt>
                <c:pt idx="311">
                  <c:v>-2.9</c:v>
                </c:pt>
                <c:pt idx="312">
                  <c:v>-4.5999999999999996</c:v>
                </c:pt>
                <c:pt idx="313">
                  <c:v>-4.7</c:v>
                </c:pt>
                <c:pt idx="314">
                  <c:v>-4.5999999999999996</c:v>
                </c:pt>
                <c:pt idx="315">
                  <c:v>-4.9000000000000004</c:v>
                </c:pt>
                <c:pt idx="316">
                  <c:v>-5</c:v>
                </c:pt>
                <c:pt idx="317">
                  <c:v>-5.2</c:v>
                </c:pt>
                <c:pt idx="318">
                  <c:v>-4.5999999999999996</c:v>
                </c:pt>
                <c:pt idx="319">
                  <c:v>-2.5</c:v>
                </c:pt>
                <c:pt idx="320">
                  <c:v>-0.1</c:v>
                </c:pt>
                <c:pt idx="321">
                  <c:v>3</c:v>
                </c:pt>
                <c:pt idx="322">
                  <c:v>6.1</c:v>
                </c:pt>
                <c:pt idx="323">
                  <c:v>8.3000000000000007</c:v>
                </c:pt>
                <c:pt idx="324">
                  <c:v>8.8000000000000007</c:v>
                </c:pt>
                <c:pt idx="325">
                  <c:v>8.1999999999999993</c:v>
                </c:pt>
                <c:pt idx="326">
                  <c:v>6.6</c:v>
                </c:pt>
                <c:pt idx="327">
                  <c:v>3.8</c:v>
                </c:pt>
                <c:pt idx="328">
                  <c:v>1.3</c:v>
                </c:pt>
                <c:pt idx="329">
                  <c:v>0.2</c:v>
                </c:pt>
                <c:pt idx="330">
                  <c:v>-0.8</c:v>
                </c:pt>
                <c:pt idx="331">
                  <c:v>-2</c:v>
                </c:pt>
                <c:pt idx="332">
                  <c:v>-1.9</c:v>
                </c:pt>
                <c:pt idx="333">
                  <c:v>-2.2000000000000002</c:v>
                </c:pt>
                <c:pt idx="334">
                  <c:v>-2.6</c:v>
                </c:pt>
                <c:pt idx="335">
                  <c:v>-3</c:v>
                </c:pt>
                <c:pt idx="337">
                  <c:v>1.1000000000000001</c:v>
                </c:pt>
                <c:pt idx="338">
                  <c:v>1.8</c:v>
                </c:pt>
                <c:pt idx="339">
                  <c:v>1.8</c:v>
                </c:pt>
                <c:pt idx="340">
                  <c:v>1.5</c:v>
                </c:pt>
                <c:pt idx="341">
                  <c:v>1.7</c:v>
                </c:pt>
                <c:pt idx="342">
                  <c:v>4.7</c:v>
                </c:pt>
                <c:pt idx="343">
                  <c:v>8.5</c:v>
                </c:pt>
                <c:pt idx="344">
                  <c:v>12.5</c:v>
                </c:pt>
                <c:pt idx="345">
                  <c:v>16.3</c:v>
                </c:pt>
                <c:pt idx="346">
                  <c:v>19.100000000000001</c:v>
                </c:pt>
                <c:pt idx="347">
                  <c:v>20.5</c:v>
                </c:pt>
                <c:pt idx="348">
                  <c:v>21.5</c:v>
                </c:pt>
                <c:pt idx="349">
                  <c:v>20.100000000000001</c:v>
                </c:pt>
                <c:pt idx="350">
                  <c:v>17.399999999999999</c:v>
                </c:pt>
                <c:pt idx="351">
                  <c:v>13.9</c:v>
                </c:pt>
                <c:pt idx="352">
                  <c:v>10.1</c:v>
                </c:pt>
                <c:pt idx="353">
                  <c:v>7.3</c:v>
                </c:pt>
                <c:pt idx="354">
                  <c:v>5.8</c:v>
                </c:pt>
                <c:pt idx="355">
                  <c:v>5.2</c:v>
                </c:pt>
                <c:pt idx="356">
                  <c:v>4.5</c:v>
                </c:pt>
                <c:pt idx="357">
                  <c:v>3.8</c:v>
                </c:pt>
                <c:pt idx="358">
                  <c:v>3.5</c:v>
                </c:pt>
                <c:pt idx="359">
                  <c:v>3.1</c:v>
                </c:pt>
                <c:pt idx="360">
                  <c:v>4.4000000000000004</c:v>
                </c:pt>
                <c:pt idx="361">
                  <c:v>3.3</c:v>
                </c:pt>
                <c:pt idx="362">
                  <c:v>3.2</c:v>
                </c:pt>
                <c:pt idx="363">
                  <c:v>3</c:v>
                </c:pt>
                <c:pt idx="364">
                  <c:v>3</c:v>
                </c:pt>
                <c:pt idx="365">
                  <c:v>5.0999999999999996</c:v>
                </c:pt>
                <c:pt idx="366">
                  <c:v>8.3000000000000007</c:v>
                </c:pt>
                <c:pt idx="367">
                  <c:v>11.9</c:v>
                </c:pt>
                <c:pt idx="368">
                  <c:v>15.2</c:v>
                </c:pt>
                <c:pt idx="369">
                  <c:v>18.100000000000001</c:v>
                </c:pt>
                <c:pt idx="370">
                  <c:v>21</c:v>
                </c:pt>
                <c:pt idx="371">
                  <c:v>22.2</c:v>
                </c:pt>
                <c:pt idx="372">
                  <c:v>21.9</c:v>
                </c:pt>
                <c:pt idx="373">
                  <c:v>20.9</c:v>
                </c:pt>
                <c:pt idx="374">
                  <c:v>18.5</c:v>
                </c:pt>
                <c:pt idx="375">
                  <c:v>15.5</c:v>
                </c:pt>
                <c:pt idx="376">
                  <c:v>12.1</c:v>
                </c:pt>
                <c:pt idx="377">
                  <c:v>9.8000000000000007</c:v>
                </c:pt>
                <c:pt idx="378">
                  <c:v>7.7</c:v>
                </c:pt>
                <c:pt idx="379">
                  <c:v>6.7</c:v>
                </c:pt>
                <c:pt idx="380">
                  <c:v>6</c:v>
                </c:pt>
                <c:pt idx="381">
                  <c:v>5.4</c:v>
                </c:pt>
                <c:pt idx="382">
                  <c:v>5</c:v>
                </c:pt>
                <c:pt idx="383">
                  <c:v>4.7</c:v>
                </c:pt>
                <c:pt idx="384">
                  <c:v>7.9</c:v>
                </c:pt>
                <c:pt idx="385">
                  <c:v>7.5</c:v>
                </c:pt>
                <c:pt idx="386">
                  <c:v>7.2</c:v>
                </c:pt>
                <c:pt idx="387">
                  <c:v>6.7</c:v>
                </c:pt>
                <c:pt idx="388">
                  <c:v>7.7</c:v>
                </c:pt>
                <c:pt idx="389">
                  <c:v>10.5</c:v>
                </c:pt>
                <c:pt idx="390">
                  <c:v>13.7</c:v>
                </c:pt>
                <c:pt idx="391">
                  <c:v>16.600000000000001</c:v>
                </c:pt>
                <c:pt idx="392">
                  <c:v>19.5</c:v>
                </c:pt>
                <c:pt idx="393">
                  <c:v>22.1</c:v>
                </c:pt>
                <c:pt idx="394">
                  <c:v>24.4</c:v>
                </c:pt>
                <c:pt idx="395">
                  <c:v>25.4</c:v>
                </c:pt>
                <c:pt idx="396">
                  <c:v>25.5</c:v>
                </c:pt>
                <c:pt idx="397">
                  <c:v>24.4</c:v>
                </c:pt>
                <c:pt idx="398">
                  <c:v>22.8</c:v>
                </c:pt>
                <c:pt idx="399">
                  <c:v>20.2</c:v>
                </c:pt>
                <c:pt idx="400">
                  <c:v>17.600000000000001</c:v>
                </c:pt>
                <c:pt idx="401">
                  <c:v>14.5</c:v>
                </c:pt>
                <c:pt idx="402">
                  <c:v>12.1</c:v>
                </c:pt>
                <c:pt idx="403">
                  <c:v>11.1</c:v>
                </c:pt>
                <c:pt idx="404">
                  <c:v>10.4</c:v>
                </c:pt>
                <c:pt idx="405">
                  <c:v>9.3000000000000007</c:v>
                </c:pt>
                <c:pt idx="406">
                  <c:v>9.1</c:v>
                </c:pt>
                <c:pt idx="407">
                  <c:v>8.6</c:v>
                </c:pt>
                <c:pt idx="408">
                  <c:v>12.4</c:v>
                </c:pt>
                <c:pt idx="409">
                  <c:v>11.9</c:v>
                </c:pt>
                <c:pt idx="410">
                  <c:v>11.7</c:v>
                </c:pt>
                <c:pt idx="411">
                  <c:v>11.6</c:v>
                </c:pt>
                <c:pt idx="412">
                  <c:v>12.8</c:v>
                </c:pt>
                <c:pt idx="413">
                  <c:v>15.2</c:v>
                </c:pt>
                <c:pt idx="414">
                  <c:v>18.100000000000001</c:v>
                </c:pt>
                <c:pt idx="415">
                  <c:v>20.9</c:v>
                </c:pt>
                <c:pt idx="416">
                  <c:v>23.8</c:v>
                </c:pt>
                <c:pt idx="417">
                  <c:v>26</c:v>
                </c:pt>
                <c:pt idx="418">
                  <c:v>27.7</c:v>
                </c:pt>
                <c:pt idx="419">
                  <c:v>28.7</c:v>
                </c:pt>
                <c:pt idx="420">
                  <c:v>28.6</c:v>
                </c:pt>
                <c:pt idx="421">
                  <c:v>27.8</c:v>
                </c:pt>
                <c:pt idx="422">
                  <c:v>26.4</c:v>
                </c:pt>
                <c:pt idx="423">
                  <c:v>24.4</c:v>
                </c:pt>
                <c:pt idx="424">
                  <c:v>21.5</c:v>
                </c:pt>
                <c:pt idx="425">
                  <c:v>19.600000000000001</c:v>
                </c:pt>
                <c:pt idx="426">
                  <c:v>17.399999999999999</c:v>
                </c:pt>
                <c:pt idx="427">
                  <c:v>16.2</c:v>
                </c:pt>
                <c:pt idx="428">
                  <c:v>15.3</c:v>
                </c:pt>
                <c:pt idx="429">
                  <c:v>14.6</c:v>
                </c:pt>
                <c:pt idx="430">
                  <c:v>13.9</c:v>
                </c:pt>
                <c:pt idx="431">
                  <c:v>13.4</c:v>
                </c:pt>
                <c:pt idx="432">
                  <c:v>14.9</c:v>
                </c:pt>
                <c:pt idx="433">
                  <c:v>14.4</c:v>
                </c:pt>
                <c:pt idx="434">
                  <c:v>14.2</c:v>
                </c:pt>
                <c:pt idx="435">
                  <c:v>14</c:v>
                </c:pt>
                <c:pt idx="436">
                  <c:v>15.1</c:v>
                </c:pt>
                <c:pt idx="437">
                  <c:v>16.899999999999999</c:v>
                </c:pt>
                <c:pt idx="438">
                  <c:v>19.7</c:v>
                </c:pt>
                <c:pt idx="439">
                  <c:v>22.3</c:v>
                </c:pt>
                <c:pt idx="440">
                  <c:v>25</c:v>
                </c:pt>
                <c:pt idx="441">
                  <c:v>27.2</c:v>
                </c:pt>
                <c:pt idx="442">
                  <c:v>28.6</c:v>
                </c:pt>
                <c:pt idx="443">
                  <c:v>29.4</c:v>
                </c:pt>
                <c:pt idx="444">
                  <c:v>29.8</c:v>
                </c:pt>
                <c:pt idx="445">
                  <c:v>29.5</c:v>
                </c:pt>
                <c:pt idx="446">
                  <c:v>28.2</c:v>
                </c:pt>
                <c:pt idx="447">
                  <c:v>26.6</c:v>
                </c:pt>
                <c:pt idx="448">
                  <c:v>24.5</c:v>
                </c:pt>
                <c:pt idx="449">
                  <c:v>21.7</c:v>
                </c:pt>
                <c:pt idx="450">
                  <c:v>19.5</c:v>
                </c:pt>
                <c:pt idx="451">
                  <c:v>18.2</c:v>
                </c:pt>
                <c:pt idx="452">
                  <c:v>17.2</c:v>
                </c:pt>
                <c:pt idx="453">
                  <c:v>16.3</c:v>
                </c:pt>
                <c:pt idx="454">
                  <c:v>15.6</c:v>
                </c:pt>
                <c:pt idx="455">
                  <c:v>14.9</c:v>
                </c:pt>
                <c:pt idx="456">
                  <c:v>15.2</c:v>
                </c:pt>
                <c:pt idx="457">
                  <c:v>14.9</c:v>
                </c:pt>
                <c:pt idx="458">
                  <c:v>14.5</c:v>
                </c:pt>
                <c:pt idx="459">
                  <c:v>14.3</c:v>
                </c:pt>
                <c:pt idx="460">
                  <c:v>14.6</c:v>
                </c:pt>
                <c:pt idx="461">
                  <c:v>16.7</c:v>
                </c:pt>
                <c:pt idx="462">
                  <c:v>19.899999999999999</c:v>
                </c:pt>
                <c:pt idx="463">
                  <c:v>23.4</c:v>
                </c:pt>
                <c:pt idx="464">
                  <c:v>26.5</c:v>
                </c:pt>
                <c:pt idx="465">
                  <c:v>29.1</c:v>
                </c:pt>
                <c:pt idx="466">
                  <c:v>31.3</c:v>
                </c:pt>
                <c:pt idx="467">
                  <c:v>32.799999999999997</c:v>
                </c:pt>
                <c:pt idx="468">
                  <c:v>33</c:v>
                </c:pt>
                <c:pt idx="469">
                  <c:v>32.200000000000003</c:v>
                </c:pt>
                <c:pt idx="470">
                  <c:v>30.4</c:v>
                </c:pt>
                <c:pt idx="471">
                  <c:v>27.9</c:v>
                </c:pt>
                <c:pt idx="472">
                  <c:v>25</c:v>
                </c:pt>
                <c:pt idx="473">
                  <c:v>21.9</c:v>
                </c:pt>
                <c:pt idx="474">
                  <c:v>19.600000000000001</c:v>
                </c:pt>
                <c:pt idx="475">
                  <c:v>18.600000000000001</c:v>
                </c:pt>
                <c:pt idx="476">
                  <c:v>17.5</c:v>
                </c:pt>
                <c:pt idx="477">
                  <c:v>16.7</c:v>
                </c:pt>
                <c:pt idx="478">
                  <c:v>16.399999999999999</c:v>
                </c:pt>
                <c:pt idx="479">
                  <c:v>15.8</c:v>
                </c:pt>
                <c:pt idx="481">
                  <c:v>12.4</c:v>
                </c:pt>
                <c:pt idx="482">
                  <c:v>12.6</c:v>
                </c:pt>
                <c:pt idx="483">
                  <c:v>12.5</c:v>
                </c:pt>
                <c:pt idx="484">
                  <c:v>12.4</c:v>
                </c:pt>
                <c:pt idx="485">
                  <c:v>13.2</c:v>
                </c:pt>
                <c:pt idx="486">
                  <c:v>16.100000000000001</c:v>
                </c:pt>
                <c:pt idx="487">
                  <c:v>19.399999999999999</c:v>
                </c:pt>
                <c:pt idx="488">
                  <c:v>22.5</c:v>
                </c:pt>
                <c:pt idx="489">
                  <c:v>25.5</c:v>
                </c:pt>
                <c:pt idx="490">
                  <c:v>27.6</c:v>
                </c:pt>
                <c:pt idx="491">
                  <c:v>29.2</c:v>
                </c:pt>
                <c:pt idx="492">
                  <c:v>29.4</c:v>
                </c:pt>
                <c:pt idx="493">
                  <c:v>28.1</c:v>
                </c:pt>
                <c:pt idx="494">
                  <c:v>26.2</c:v>
                </c:pt>
                <c:pt idx="495">
                  <c:v>23</c:v>
                </c:pt>
                <c:pt idx="496">
                  <c:v>19.7</c:v>
                </c:pt>
                <c:pt idx="497">
                  <c:v>17</c:v>
                </c:pt>
                <c:pt idx="498">
                  <c:v>16</c:v>
                </c:pt>
                <c:pt idx="499">
                  <c:v>15.1</c:v>
                </c:pt>
                <c:pt idx="500">
                  <c:v>14.4</c:v>
                </c:pt>
                <c:pt idx="501">
                  <c:v>13.8</c:v>
                </c:pt>
                <c:pt idx="502">
                  <c:v>13.2</c:v>
                </c:pt>
                <c:pt idx="503">
                  <c:v>15.2</c:v>
                </c:pt>
                <c:pt idx="504">
                  <c:v>3.6</c:v>
                </c:pt>
                <c:pt idx="505">
                  <c:v>3.5</c:v>
                </c:pt>
                <c:pt idx="506">
                  <c:v>3.3</c:v>
                </c:pt>
                <c:pt idx="507">
                  <c:v>3.3</c:v>
                </c:pt>
                <c:pt idx="508">
                  <c:v>3.1</c:v>
                </c:pt>
                <c:pt idx="509">
                  <c:v>3.1</c:v>
                </c:pt>
                <c:pt idx="510">
                  <c:v>4.9000000000000004</c:v>
                </c:pt>
                <c:pt idx="511">
                  <c:v>8.1</c:v>
                </c:pt>
                <c:pt idx="512">
                  <c:v>11.5</c:v>
                </c:pt>
                <c:pt idx="513">
                  <c:v>15</c:v>
                </c:pt>
                <c:pt idx="514">
                  <c:v>17.600000000000001</c:v>
                </c:pt>
                <c:pt idx="515">
                  <c:v>19.100000000000001</c:v>
                </c:pt>
                <c:pt idx="516">
                  <c:v>19</c:v>
                </c:pt>
                <c:pt idx="517">
                  <c:v>17.100000000000001</c:v>
                </c:pt>
                <c:pt idx="518">
                  <c:v>14</c:v>
                </c:pt>
                <c:pt idx="519">
                  <c:v>10.6</c:v>
                </c:pt>
                <c:pt idx="520">
                  <c:v>7.9</c:v>
                </c:pt>
                <c:pt idx="521">
                  <c:v>6.9</c:v>
                </c:pt>
                <c:pt idx="522">
                  <c:v>6.3</c:v>
                </c:pt>
                <c:pt idx="523">
                  <c:v>5.7</c:v>
                </c:pt>
                <c:pt idx="524">
                  <c:v>5.2</c:v>
                </c:pt>
                <c:pt idx="525">
                  <c:v>4.9000000000000004</c:v>
                </c:pt>
                <c:pt idx="526">
                  <c:v>4.5</c:v>
                </c:pt>
                <c:pt idx="527">
                  <c:v>4.5999999999999996</c:v>
                </c:pt>
                <c:pt idx="528">
                  <c:v>2.2999999999999998</c:v>
                </c:pt>
                <c:pt idx="529">
                  <c:v>2.2000000000000002</c:v>
                </c:pt>
                <c:pt idx="530">
                  <c:v>2.1</c:v>
                </c:pt>
                <c:pt idx="531">
                  <c:v>2.2000000000000002</c:v>
                </c:pt>
                <c:pt idx="532">
                  <c:v>2.2000000000000002</c:v>
                </c:pt>
                <c:pt idx="533">
                  <c:v>1.9</c:v>
                </c:pt>
                <c:pt idx="534">
                  <c:v>2.4</c:v>
                </c:pt>
                <c:pt idx="535">
                  <c:v>4.9000000000000004</c:v>
                </c:pt>
                <c:pt idx="536">
                  <c:v>8.3000000000000007</c:v>
                </c:pt>
                <c:pt idx="537">
                  <c:v>11.8</c:v>
                </c:pt>
                <c:pt idx="538">
                  <c:v>14.2</c:v>
                </c:pt>
                <c:pt idx="539">
                  <c:v>15.1</c:v>
                </c:pt>
                <c:pt idx="540">
                  <c:v>14.5</c:v>
                </c:pt>
                <c:pt idx="541">
                  <c:v>12.4</c:v>
                </c:pt>
                <c:pt idx="542">
                  <c:v>8.9</c:v>
                </c:pt>
                <c:pt idx="543">
                  <c:v>5.3</c:v>
                </c:pt>
                <c:pt idx="544">
                  <c:v>3.9</c:v>
                </c:pt>
                <c:pt idx="545">
                  <c:v>3.3</c:v>
                </c:pt>
                <c:pt idx="546">
                  <c:v>3</c:v>
                </c:pt>
                <c:pt idx="547">
                  <c:v>2.7</c:v>
                </c:pt>
                <c:pt idx="548">
                  <c:v>2.4</c:v>
                </c:pt>
                <c:pt idx="549">
                  <c:v>2.1</c:v>
                </c:pt>
                <c:pt idx="550">
                  <c:v>2.1</c:v>
                </c:pt>
                <c:pt idx="551">
                  <c:v>2</c:v>
                </c:pt>
                <c:pt idx="552">
                  <c:v>-3.4</c:v>
                </c:pt>
                <c:pt idx="553">
                  <c:v>-3.5</c:v>
                </c:pt>
                <c:pt idx="554">
                  <c:v>-3.8</c:v>
                </c:pt>
                <c:pt idx="555">
                  <c:v>-4</c:v>
                </c:pt>
                <c:pt idx="556">
                  <c:v>-4.2</c:v>
                </c:pt>
                <c:pt idx="557">
                  <c:v>-4.0999999999999996</c:v>
                </c:pt>
                <c:pt idx="558">
                  <c:v>-3.7</c:v>
                </c:pt>
                <c:pt idx="559">
                  <c:v>-2.2000000000000002</c:v>
                </c:pt>
                <c:pt idx="560">
                  <c:v>0.8</c:v>
                </c:pt>
                <c:pt idx="561">
                  <c:v>3.9</c:v>
                </c:pt>
                <c:pt idx="562">
                  <c:v>6.7</c:v>
                </c:pt>
                <c:pt idx="563">
                  <c:v>8.1</c:v>
                </c:pt>
                <c:pt idx="564">
                  <c:v>7.9</c:v>
                </c:pt>
                <c:pt idx="565">
                  <c:v>5.9</c:v>
                </c:pt>
                <c:pt idx="566">
                  <c:v>2.6</c:v>
                </c:pt>
                <c:pt idx="567">
                  <c:v>0</c:v>
                </c:pt>
                <c:pt idx="568">
                  <c:v>-1.3</c:v>
                </c:pt>
                <c:pt idx="569">
                  <c:v>-1.9</c:v>
                </c:pt>
                <c:pt idx="570">
                  <c:v>-2.7</c:v>
                </c:pt>
                <c:pt idx="571">
                  <c:v>-2.5</c:v>
                </c:pt>
                <c:pt idx="572">
                  <c:v>-2.7</c:v>
                </c:pt>
                <c:pt idx="573">
                  <c:v>-2.7</c:v>
                </c:pt>
                <c:pt idx="574">
                  <c:v>-3</c:v>
                </c:pt>
                <c:pt idx="575">
                  <c:v>-3.2</c:v>
                </c:pt>
                <c:pt idx="576">
                  <c:v>-8.1999999999999993</c:v>
                </c:pt>
                <c:pt idx="577">
                  <c:v>-7.5</c:v>
                </c:pt>
                <c:pt idx="578">
                  <c:v>-7.5</c:v>
                </c:pt>
                <c:pt idx="579">
                  <c:v>-7.6</c:v>
                </c:pt>
                <c:pt idx="580">
                  <c:v>-7.6</c:v>
                </c:pt>
                <c:pt idx="581">
                  <c:v>-7.5</c:v>
                </c:pt>
                <c:pt idx="582">
                  <c:v>-7.1</c:v>
                </c:pt>
                <c:pt idx="583">
                  <c:v>-6.2</c:v>
                </c:pt>
                <c:pt idx="584">
                  <c:v>-4.0999999999999996</c:v>
                </c:pt>
                <c:pt idx="585">
                  <c:v>-2</c:v>
                </c:pt>
                <c:pt idx="586">
                  <c:v>0.3</c:v>
                </c:pt>
                <c:pt idx="587">
                  <c:v>1.5</c:v>
                </c:pt>
                <c:pt idx="588">
                  <c:v>1.8</c:v>
                </c:pt>
                <c:pt idx="589">
                  <c:v>0.6</c:v>
                </c:pt>
                <c:pt idx="590">
                  <c:v>-1.7</c:v>
                </c:pt>
                <c:pt idx="591">
                  <c:v>-4.2</c:v>
                </c:pt>
                <c:pt idx="592">
                  <c:v>-5.2</c:v>
                </c:pt>
                <c:pt idx="593">
                  <c:v>-6.1</c:v>
                </c:pt>
                <c:pt idx="594">
                  <c:v>-6.5</c:v>
                </c:pt>
                <c:pt idx="595">
                  <c:v>-6.7</c:v>
                </c:pt>
                <c:pt idx="596">
                  <c:v>-7</c:v>
                </c:pt>
                <c:pt idx="597">
                  <c:v>-7.4</c:v>
                </c:pt>
                <c:pt idx="598">
                  <c:v>-7</c:v>
                </c:pt>
                <c:pt idx="599">
                  <c:v>-7.1</c:v>
                </c:pt>
                <c:pt idx="600">
                  <c:v>-1.7</c:v>
                </c:pt>
                <c:pt idx="601">
                  <c:v>-1.8</c:v>
                </c:pt>
                <c:pt idx="602">
                  <c:v>-1.9</c:v>
                </c:pt>
                <c:pt idx="603">
                  <c:v>-2</c:v>
                </c:pt>
                <c:pt idx="604">
                  <c:v>-2</c:v>
                </c:pt>
                <c:pt idx="605">
                  <c:v>-2.1</c:v>
                </c:pt>
                <c:pt idx="606">
                  <c:v>-1.5</c:v>
                </c:pt>
                <c:pt idx="607">
                  <c:v>1.3</c:v>
                </c:pt>
                <c:pt idx="608">
                  <c:v>4.5999999999999996</c:v>
                </c:pt>
                <c:pt idx="609">
                  <c:v>8</c:v>
                </c:pt>
                <c:pt idx="610">
                  <c:v>10.7</c:v>
                </c:pt>
                <c:pt idx="611">
                  <c:v>12.6</c:v>
                </c:pt>
                <c:pt idx="612">
                  <c:v>12.9</c:v>
                </c:pt>
                <c:pt idx="613">
                  <c:v>11.9</c:v>
                </c:pt>
                <c:pt idx="614">
                  <c:v>9.1999999999999993</c:v>
                </c:pt>
                <c:pt idx="615">
                  <c:v>5.9</c:v>
                </c:pt>
                <c:pt idx="616">
                  <c:v>2.2999999999999998</c:v>
                </c:pt>
                <c:pt idx="617">
                  <c:v>0.9</c:v>
                </c:pt>
                <c:pt idx="618">
                  <c:v>0.4</c:v>
                </c:pt>
                <c:pt idx="619">
                  <c:v>-0.3</c:v>
                </c:pt>
                <c:pt idx="620">
                  <c:v>-0.6</c:v>
                </c:pt>
                <c:pt idx="621">
                  <c:v>-0.6</c:v>
                </c:pt>
                <c:pt idx="622">
                  <c:v>-1</c:v>
                </c:pt>
                <c:pt idx="623">
                  <c:v>-0.9</c:v>
                </c:pt>
                <c:pt idx="625">
                  <c:v>-1.4</c:v>
                </c:pt>
                <c:pt idx="626">
                  <c:v>-1.5</c:v>
                </c:pt>
                <c:pt idx="627">
                  <c:v>-1.5</c:v>
                </c:pt>
                <c:pt idx="628">
                  <c:v>-1.9</c:v>
                </c:pt>
                <c:pt idx="629">
                  <c:v>-1.5</c:v>
                </c:pt>
                <c:pt idx="630">
                  <c:v>0.3</c:v>
                </c:pt>
                <c:pt idx="631">
                  <c:v>3.6</c:v>
                </c:pt>
                <c:pt idx="632">
                  <c:v>7.7</c:v>
                </c:pt>
                <c:pt idx="633">
                  <c:v>11.1</c:v>
                </c:pt>
                <c:pt idx="634">
                  <c:v>13.4</c:v>
                </c:pt>
                <c:pt idx="635">
                  <c:v>15.8</c:v>
                </c:pt>
                <c:pt idx="636">
                  <c:v>16.5</c:v>
                </c:pt>
                <c:pt idx="637">
                  <c:v>15.6</c:v>
                </c:pt>
                <c:pt idx="638">
                  <c:v>12.9</c:v>
                </c:pt>
                <c:pt idx="639">
                  <c:v>9.5</c:v>
                </c:pt>
                <c:pt idx="640">
                  <c:v>5.5</c:v>
                </c:pt>
                <c:pt idx="641">
                  <c:v>2.8</c:v>
                </c:pt>
                <c:pt idx="642">
                  <c:v>1.7</c:v>
                </c:pt>
                <c:pt idx="643">
                  <c:v>0.4</c:v>
                </c:pt>
                <c:pt idx="644">
                  <c:v>-0.2</c:v>
                </c:pt>
                <c:pt idx="645">
                  <c:v>-1</c:v>
                </c:pt>
                <c:pt idx="646">
                  <c:v>-1</c:v>
                </c:pt>
                <c:pt idx="647">
                  <c:v>-1.1000000000000001</c:v>
                </c:pt>
                <c:pt idx="648">
                  <c:v>4.5</c:v>
                </c:pt>
                <c:pt idx="649">
                  <c:v>3</c:v>
                </c:pt>
                <c:pt idx="650">
                  <c:v>3.1</c:v>
                </c:pt>
                <c:pt idx="651">
                  <c:v>2.9</c:v>
                </c:pt>
                <c:pt idx="652">
                  <c:v>3.3</c:v>
                </c:pt>
                <c:pt idx="653">
                  <c:v>5.9</c:v>
                </c:pt>
                <c:pt idx="654">
                  <c:v>9.6999999999999993</c:v>
                </c:pt>
                <c:pt idx="655">
                  <c:v>13.8</c:v>
                </c:pt>
                <c:pt idx="656">
                  <c:v>17.5</c:v>
                </c:pt>
                <c:pt idx="657">
                  <c:v>21</c:v>
                </c:pt>
                <c:pt idx="658">
                  <c:v>23.3</c:v>
                </c:pt>
                <c:pt idx="659">
                  <c:v>24.5</c:v>
                </c:pt>
                <c:pt idx="660">
                  <c:v>24.6</c:v>
                </c:pt>
                <c:pt idx="661">
                  <c:v>23.3</c:v>
                </c:pt>
                <c:pt idx="662">
                  <c:v>21</c:v>
                </c:pt>
                <c:pt idx="663">
                  <c:v>17.899999999999999</c:v>
                </c:pt>
                <c:pt idx="664">
                  <c:v>13.9</c:v>
                </c:pt>
                <c:pt idx="665">
                  <c:v>10.4</c:v>
                </c:pt>
                <c:pt idx="666">
                  <c:v>8.1</c:v>
                </c:pt>
                <c:pt idx="667">
                  <c:v>6.9</c:v>
                </c:pt>
                <c:pt idx="668">
                  <c:v>6</c:v>
                </c:pt>
                <c:pt idx="669">
                  <c:v>5.2</c:v>
                </c:pt>
                <c:pt idx="670">
                  <c:v>4.7</c:v>
                </c:pt>
                <c:pt idx="671">
                  <c:v>4.0999999999999996</c:v>
                </c:pt>
                <c:pt idx="672">
                  <c:v>7.5</c:v>
                </c:pt>
                <c:pt idx="673">
                  <c:v>7</c:v>
                </c:pt>
                <c:pt idx="674">
                  <c:v>6.9</c:v>
                </c:pt>
                <c:pt idx="675">
                  <c:v>6.8</c:v>
                </c:pt>
                <c:pt idx="676">
                  <c:v>7.7</c:v>
                </c:pt>
                <c:pt idx="677">
                  <c:v>10.3</c:v>
                </c:pt>
                <c:pt idx="678">
                  <c:v>13.3</c:v>
                </c:pt>
                <c:pt idx="679">
                  <c:v>16.600000000000001</c:v>
                </c:pt>
                <c:pt idx="680">
                  <c:v>19.8</c:v>
                </c:pt>
                <c:pt idx="681">
                  <c:v>22.4</c:v>
                </c:pt>
                <c:pt idx="682">
                  <c:v>24.2</c:v>
                </c:pt>
                <c:pt idx="683">
                  <c:v>25.1</c:v>
                </c:pt>
                <c:pt idx="684">
                  <c:v>25.4</c:v>
                </c:pt>
                <c:pt idx="685">
                  <c:v>24.5</c:v>
                </c:pt>
                <c:pt idx="686">
                  <c:v>22.7</c:v>
                </c:pt>
                <c:pt idx="687">
                  <c:v>20</c:v>
                </c:pt>
                <c:pt idx="688">
                  <c:v>17.3</c:v>
                </c:pt>
                <c:pt idx="689">
                  <c:v>14.5</c:v>
                </c:pt>
                <c:pt idx="690">
                  <c:v>11.6</c:v>
                </c:pt>
                <c:pt idx="691">
                  <c:v>10.4</c:v>
                </c:pt>
                <c:pt idx="692">
                  <c:v>9.4</c:v>
                </c:pt>
                <c:pt idx="693">
                  <c:v>8.8000000000000007</c:v>
                </c:pt>
                <c:pt idx="694">
                  <c:v>8.5</c:v>
                </c:pt>
                <c:pt idx="695">
                  <c:v>8.1</c:v>
                </c:pt>
                <c:pt idx="696">
                  <c:v>10.6</c:v>
                </c:pt>
                <c:pt idx="697">
                  <c:v>9.9</c:v>
                </c:pt>
                <c:pt idx="698">
                  <c:v>9.6999999999999993</c:v>
                </c:pt>
                <c:pt idx="699">
                  <c:v>9.9</c:v>
                </c:pt>
                <c:pt idx="700">
                  <c:v>11.3</c:v>
                </c:pt>
                <c:pt idx="701">
                  <c:v>13.8</c:v>
                </c:pt>
                <c:pt idx="702">
                  <c:v>16.3</c:v>
                </c:pt>
                <c:pt idx="703">
                  <c:v>18.899999999999999</c:v>
                </c:pt>
                <c:pt idx="704">
                  <c:v>20.7</c:v>
                </c:pt>
                <c:pt idx="705">
                  <c:v>22.8</c:v>
                </c:pt>
                <c:pt idx="706">
                  <c:v>23.9</c:v>
                </c:pt>
                <c:pt idx="707">
                  <c:v>25</c:v>
                </c:pt>
                <c:pt idx="708">
                  <c:v>25.2</c:v>
                </c:pt>
                <c:pt idx="709">
                  <c:v>25</c:v>
                </c:pt>
                <c:pt idx="710">
                  <c:v>23.8</c:v>
                </c:pt>
                <c:pt idx="711">
                  <c:v>21.9</c:v>
                </c:pt>
                <c:pt idx="712">
                  <c:v>20.100000000000001</c:v>
                </c:pt>
                <c:pt idx="713">
                  <c:v>18</c:v>
                </c:pt>
                <c:pt idx="714">
                  <c:v>15.2</c:v>
                </c:pt>
                <c:pt idx="715">
                  <c:v>14</c:v>
                </c:pt>
                <c:pt idx="716">
                  <c:v>12.7</c:v>
                </c:pt>
                <c:pt idx="717">
                  <c:v>12.2</c:v>
                </c:pt>
                <c:pt idx="718">
                  <c:v>11.5</c:v>
                </c:pt>
                <c:pt idx="719">
                  <c:v>11</c:v>
                </c:pt>
                <c:pt idx="720">
                  <c:v>14.8</c:v>
                </c:pt>
                <c:pt idx="721">
                  <c:v>14.5</c:v>
                </c:pt>
                <c:pt idx="722">
                  <c:v>14.2</c:v>
                </c:pt>
                <c:pt idx="723">
                  <c:v>14.4</c:v>
                </c:pt>
                <c:pt idx="724">
                  <c:v>15.3</c:v>
                </c:pt>
                <c:pt idx="725">
                  <c:v>17.399999999999999</c:v>
                </c:pt>
                <c:pt idx="726">
                  <c:v>19.7</c:v>
                </c:pt>
                <c:pt idx="727">
                  <c:v>22.7</c:v>
                </c:pt>
                <c:pt idx="728">
                  <c:v>24.8</c:v>
                </c:pt>
                <c:pt idx="729">
                  <c:v>26.9</c:v>
                </c:pt>
                <c:pt idx="730">
                  <c:v>28.2</c:v>
                </c:pt>
                <c:pt idx="731">
                  <c:v>29.3</c:v>
                </c:pt>
                <c:pt idx="732">
                  <c:v>29.2</c:v>
                </c:pt>
                <c:pt idx="733">
                  <c:v>29.2</c:v>
                </c:pt>
                <c:pt idx="734">
                  <c:v>28</c:v>
                </c:pt>
                <c:pt idx="735">
                  <c:v>26.1</c:v>
                </c:pt>
                <c:pt idx="736">
                  <c:v>24.2</c:v>
                </c:pt>
                <c:pt idx="737">
                  <c:v>21.7</c:v>
                </c:pt>
                <c:pt idx="738">
                  <c:v>19.399999999999999</c:v>
                </c:pt>
                <c:pt idx="739">
                  <c:v>18.100000000000001</c:v>
                </c:pt>
                <c:pt idx="740">
                  <c:v>17.2</c:v>
                </c:pt>
                <c:pt idx="741">
                  <c:v>16.2</c:v>
                </c:pt>
                <c:pt idx="742">
                  <c:v>16.100000000000001</c:v>
                </c:pt>
                <c:pt idx="743">
                  <c:v>15.6</c:v>
                </c:pt>
                <c:pt idx="744">
                  <c:v>13.3</c:v>
                </c:pt>
                <c:pt idx="745">
                  <c:v>12.9</c:v>
                </c:pt>
                <c:pt idx="746">
                  <c:v>12.4</c:v>
                </c:pt>
                <c:pt idx="747">
                  <c:v>12.4</c:v>
                </c:pt>
                <c:pt idx="748">
                  <c:v>12.6</c:v>
                </c:pt>
                <c:pt idx="749">
                  <c:v>14.6</c:v>
                </c:pt>
                <c:pt idx="750">
                  <c:v>17.3</c:v>
                </c:pt>
                <c:pt idx="751">
                  <c:v>20.100000000000001</c:v>
                </c:pt>
                <c:pt idx="752">
                  <c:v>22.7</c:v>
                </c:pt>
                <c:pt idx="753">
                  <c:v>25.5</c:v>
                </c:pt>
                <c:pt idx="754">
                  <c:v>27</c:v>
                </c:pt>
                <c:pt idx="755">
                  <c:v>28.3</c:v>
                </c:pt>
                <c:pt idx="756">
                  <c:v>28.4</c:v>
                </c:pt>
                <c:pt idx="757">
                  <c:v>27.7</c:v>
                </c:pt>
                <c:pt idx="758">
                  <c:v>26.9</c:v>
                </c:pt>
                <c:pt idx="759">
                  <c:v>24.1</c:v>
                </c:pt>
                <c:pt idx="760">
                  <c:v>21.3</c:v>
                </c:pt>
                <c:pt idx="761">
                  <c:v>19.2</c:v>
                </c:pt>
                <c:pt idx="762">
                  <c:v>16.399999999999999</c:v>
                </c:pt>
                <c:pt idx="763">
                  <c:v>15.5</c:v>
                </c:pt>
                <c:pt idx="764">
                  <c:v>14.6</c:v>
                </c:pt>
                <c:pt idx="765">
                  <c:v>14.3</c:v>
                </c:pt>
                <c:pt idx="766">
                  <c:v>13.8</c:v>
                </c:pt>
                <c:pt idx="767">
                  <c:v>13.5</c:v>
                </c:pt>
                <c:pt idx="769">
                  <c:v>8.5</c:v>
                </c:pt>
                <c:pt idx="770">
                  <c:v>8.8000000000000007</c:v>
                </c:pt>
                <c:pt idx="771">
                  <c:v>8.5</c:v>
                </c:pt>
                <c:pt idx="772">
                  <c:v>8.5</c:v>
                </c:pt>
                <c:pt idx="773">
                  <c:v>9.6</c:v>
                </c:pt>
                <c:pt idx="774">
                  <c:v>12.2</c:v>
                </c:pt>
                <c:pt idx="775">
                  <c:v>15.4</c:v>
                </c:pt>
                <c:pt idx="776">
                  <c:v>17.8</c:v>
                </c:pt>
                <c:pt idx="777">
                  <c:v>20.7</c:v>
                </c:pt>
                <c:pt idx="778">
                  <c:v>22.6</c:v>
                </c:pt>
                <c:pt idx="779">
                  <c:v>23.4</c:v>
                </c:pt>
                <c:pt idx="780">
                  <c:v>23.4</c:v>
                </c:pt>
                <c:pt idx="781">
                  <c:v>22.2</c:v>
                </c:pt>
                <c:pt idx="782">
                  <c:v>20.399999999999999</c:v>
                </c:pt>
                <c:pt idx="783">
                  <c:v>17.5</c:v>
                </c:pt>
                <c:pt idx="784">
                  <c:v>15</c:v>
                </c:pt>
                <c:pt idx="785">
                  <c:v>12.8</c:v>
                </c:pt>
                <c:pt idx="786">
                  <c:v>12.4</c:v>
                </c:pt>
                <c:pt idx="787">
                  <c:v>11.6</c:v>
                </c:pt>
                <c:pt idx="788">
                  <c:v>11.3</c:v>
                </c:pt>
                <c:pt idx="789">
                  <c:v>10.7</c:v>
                </c:pt>
                <c:pt idx="790">
                  <c:v>10.199999999999999</c:v>
                </c:pt>
                <c:pt idx="791">
                  <c:v>11.3</c:v>
                </c:pt>
                <c:pt idx="792">
                  <c:v>3.8</c:v>
                </c:pt>
                <c:pt idx="793">
                  <c:v>5.9</c:v>
                </c:pt>
                <c:pt idx="794">
                  <c:v>6</c:v>
                </c:pt>
                <c:pt idx="795">
                  <c:v>5.9</c:v>
                </c:pt>
                <c:pt idx="796">
                  <c:v>5.7</c:v>
                </c:pt>
                <c:pt idx="797">
                  <c:v>6.1</c:v>
                </c:pt>
                <c:pt idx="798">
                  <c:v>7.7</c:v>
                </c:pt>
                <c:pt idx="799">
                  <c:v>10.9</c:v>
                </c:pt>
                <c:pt idx="800">
                  <c:v>14.8</c:v>
                </c:pt>
                <c:pt idx="801">
                  <c:v>17.899999999999999</c:v>
                </c:pt>
                <c:pt idx="802">
                  <c:v>20.2</c:v>
                </c:pt>
                <c:pt idx="803">
                  <c:v>21.9</c:v>
                </c:pt>
                <c:pt idx="804">
                  <c:v>22</c:v>
                </c:pt>
                <c:pt idx="805">
                  <c:v>20.2</c:v>
                </c:pt>
                <c:pt idx="806">
                  <c:v>17.399999999999999</c:v>
                </c:pt>
                <c:pt idx="807">
                  <c:v>13.9</c:v>
                </c:pt>
                <c:pt idx="808">
                  <c:v>11.2</c:v>
                </c:pt>
                <c:pt idx="809">
                  <c:v>9.6999999999999993</c:v>
                </c:pt>
                <c:pt idx="810">
                  <c:v>8.6</c:v>
                </c:pt>
                <c:pt idx="811">
                  <c:v>8.3000000000000007</c:v>
                </c:pt>
                <c:pt idx="812">
                  <c:v>7.6</c:v>
                </c:pt>
                <c:pt idx="813">
                  <c:v>7</c:v>
                </c:pt>
                <c:pt idx="814">
                  <c:v>6.8</c:v>
                </c:pt>
                <c:pt idx="815">
                  <c:v>5.3</c:v>
                </c:pt>
                <c:pt idx="816">
                  <c:v>-2.8</c:v>
                </c:pt>
                <c:pt idx="817">
                  <c:v>-2.8</c:v>
                </c:pt>
                <c:pt idx="818">
                  <c:v>-2.8</c:v>
                </c:pt>
                <c:pt idx="819">
                  <c:v>-2.7</c:v>
                </c:pt>
                <c:pt idx="820">
                  <c:v>-2.2999999999999998</c:v>
                </c:pt>
                <c:pt idx="821">
                  <c:v>-2.5</c:v>
                </c:pt>
                <c:pt idx="822">
                  <c:v>-2.4</c:v>
                </c:pt>
                <c:pt idx="823">
                  <c:v>-0.7</c:v>
                </c:pt>
                <c:pt idx="824">
                  <c:v>2</c:v>
                </c:pt>
                <c:pt idx="825">
                  <c:v>4.5999999999999996</c:v>
                </c:pt>
                <c:pt idx="826">
                  <c:v>7.4</c:v>
                </c:pt>
                <c:pt idx="827">
                  <c:v>8.8000000000000007</c:v>
                </c:pt>
                <c:pt idx="828">
                  <c:v>9.1</c:v>
                </c:pt>
                <c:pt idx="829">
                  <c:v>7.5</c:v>
                </c:pt>
                <c:pt idx="830">
                  <c:v>4.8</c:v>
                </c:pt>
                <c:pt idx="831">
                  <c:v>1.4</c:v>
                </c:pt>
                <c:pt idx="832">
                  <c:v>0</c:v>
                </c:pt>
                <c:pt idx="833">
                  <c:v>-0.7</c:v>
                </c:pt>
                <c:pt idx="834">
                  <c:v>-1.1000000000000001</c:v>
                </c:pt>
                <c:pt idx="835">
                  <c:v>-1.5</c:v>
                </c:pt>
                <c:pt idx="836">
                  <c:v>-1.8</c:v>
                </c:pt>
                <c:pt idx="837">
                  <c:v>-2</c:v>
                </c:pt>
                <c:pt idx="838">
                  <c:v>-2.2000000000000002</c:v>
                </c:pt>
                <c:pt idx="839">
                  <c:v>-2.2000000000000002</c:v>
                </c:pt>
                <c:pt idx="840">
                  <c:v>-3.3</c:v>
                </c:pt>
                <c:pt idx="841">
                  <c:v>-3.2</c:v>
                </c:pt>
                <c:pt idx="842">
                  <c:v>-3</c:v>
                </c:pt>
                <c:pt idx="843">
                  <c:v>-3.5</c:v>
                </c:pt>
                <c:pt idx="844">
                  <c:v>-3.5</c:v>
                </c:pt>
                <c:pt idx="845">
                  <c:v>-3.5</c:v>
                </c:pt>
                <c:pt idx="846">
                  <c:v>-3.5</c:v>
                </c:pt>
                <c:pt idx="847">
                  <c:v>-2.5</c:v>
                </c:pt>
                <c:pt idx="848">
                  <c:v>-0.9</c:v>
                </c:pt>
                <c:pt idx="849">
                  <c:v>1.8</c:v>
                </c:pt>
                <c:pt idx="850">
                  <c:v>4.3</c:v>
                </c:pt>
                <c:pt idx="851">
                  <c:v>5.2</c:v>
                </c:pt>
                <c:pt idx="852">
                  <c:v>5.6</c:v>
                </c:pt>
                <c:pt idx="853">
                  <c:v>3.7</c:v>
                </c:pt>
                <c:pt idx="854">
                  <c:v>1.4</c:v>
                </c:pt>
                <c:pt idx="855">
                  <c:v>-1</c:v>
                </c:pt>
                <c:pt idx="856">
                  <c:v>-1.7</c:v>
                </c:pt>
                <c:pt idx="857">
                  <c:v>-1.8</c:v>
                </c:pt>
                <c:pt idx="858">
                  <c:v>-2.1</c:v>
                </c:pt>
                <c:pt idx="859">
                  <c:v>-2.2000000000000002</c:v>
                </c:pt>
                <c:pt idx="860">
                  <c:v>-2.6</c:v>
                </c:pt>
                <c:pt idx="861">
                  <c:v>-2.8</c:v>
                </c:pt>
                <c:pt idx="862">
                  <c:v>-3.4</c:v>
                </c:pt>
                <c:pt idx="863">
                  <c:v>-3.5</c:v>
                </c:pt>
              </c:numCache>
            </c:numRef>
          </c:val>
          <c:smooth val="0"/>
          <c:extLst xmlns:c16r2="http://schemas.microsoft.com/office/drawing/2015/06/chart">
            <c:ext xmlns:c16="http://schemas.microsoft.com/office/drawing/2014/chart" uri="{C3380CC4-5D6E-409C-BE32-E72D297353CC}">
              <c16:uniqueId val="{00000003-B7F9-42C6-B043-5F4B8413DC77}"/>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marker val="1"/>
        <c:smooth val="0"/>
        <c:axId val="51237632"/>
        <c:axId val="51239168"/>
      </c:lineChart>
      <c:catAx>
        <c:axId val="51237632"/>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sr-Latn-RS"/>
          </a:p>
        </c:txPr>
        <c:crossAx val="51239168"/>
        <c:crosses val="autoZero"/>
        <c:auto val="1"/>
        <c:lblAlgn val="ctr"/>
        <c:lblOffset val="100"/>
        <c:noMultiLvlLbl val="0"/>
      </c:catAx>
      <c:valAx>
        <c:axId val="51239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sr-Latn-RS"/>
          </a:p>
        </c:txPr>
        <c:crossAx val="5123763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r-Cyrl-B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max R5D</a:t>
            </a:r>
            <a:endParaRPr lang="sr-Latn-RS" sz="2400" b="1"/>
          </a:p>
          <a:p>
            <a:pPr>
              <a:defRPr sz="2400" b="1" i="0" u="none" strike="noStrike" kern="1200" spc="0" baseline="0">
                <a:solidFill>
                  <a:schemeClr val="tx1">
                    <a:lumMod val="65000"/>
                    <a:lumOff val="35000"/>
                  </a:schemeClr>
                </a:solidFill>
                <a:latin typeface="+mn-lt"/>
                <a:ea typeface="+mn-ea"/>
                <a:cs typeface="+mn-cs"/>
              </a:defRPr>
            </a:pPr>
            <a:r>
              <a:rPr lang="sr-Latn-RS" sz="2400" b="1"/>
              <a:t>1997-2010</a:t>
            </a:r>
            <a:endParaRPr lang="en-US" sz="2400" b="1"/>
          </a:p>
        </c:rich>
      </c:tx>
      <c:layout>
        <c:manualLayout>
          <c:xMode val="edge"/>
          <c:yMode val="edge"/>
          <c:x val="0.64316411727654332"/>
          <c:y val="9.4898065686191926E-2"/>
        </c:manualLayout>
      </c:layout>
      <c:overlay val="0"/>
      <c:spPr>
        <a:noFill/>
        <a:ln>
          <a:noFill/>
        </a:ln>
        <a:effectLst/>
      </c:spPr>
    </c:title>
    <c:autoTitleDeleted val="0"/>
    <c:plotArea>
      <c:layout>
        <c:manualLayout>
          <c:layoutTarget val="inner"/>
          <c:xMode val="edge"/>
          <c:yMode val="edge"/>
          <c:x val="3.8923468309634085E-2"/>
          <c:y val="0.11291510190216834"/>
          <c:w val="0.94606878019208851"/>
          <c:h val="0.7749980489260877"/>
        </c:manualLayout>
      </c:layout>
      <c:barChart>
        <c:barDir val="col"/>
        <c:grouping val="clustered"/>
        <c:varyColors val="0"/>
        <c:ser>
          <c:idx val="0"/>
          <c:order val="0"/>
          <c:tx>
            <c:strRef>
              <c:f>istHERCEGOVINA!$Y$2:$AM$2</c:f>
              <c:strCache>
                <c:ptCount val="15"/>
                <c:pt idx="0">
                  <c:v>Bog.Selo</c:v>
                </c:pt>
                <c:pt idx="1">
                  <c:v>Gacko</c:v>
                </c:pt>
                <c:pt idx="2">
                  <c:v>Bile}a</c:v>
                </c:pt>
                <c:pt idx="3">
                  <c:v>Trebinje</c:v>
                </c:pt>
                <c:pt idx="4">
                  <c:v>^emerno</c:v>
                </c:pt>
                <c:pt idx="5">
                  <c:v>Gran~arevo</c:v>
                </c:pt>
                <c:pt idx="6">
                  <c:v>Gorica</c:v>
                </c:pt>
                <c:pt idx="7">
                  <c:v>Grab</c:v>
                </c:pt>
                <c:pt idx="8">
                  <c:v>Nevesinje</c:v>
                </c:pt>
                <c:pt idx="9">
                  <c:v>Ljubinje</c:v>
                </c:pt>
                <c:pt idx="10">
                  <c:v>Berkovi}i</c:v>
                </c:pt>
                <c:pt idx="11">
                  <c:v>Mosko</c:v>
                </c:pt>
                <c:pt idx="12">
                  <c:v>Stepen</c:v>
                </c:pt>
                <c:pt idx="13">
                  <c:v>D.Crkvice</c:v>
                </c:pt>
                <c:pt idx="14">
                  <c:v>Jasenik</c:v>
                </c:pt>
              </c:strCache>
            </c:strRef>
          </c:tx>
          <c:spPr>
            <a:solidFill>
              <a:schemeClr val="accent1"/>
            </a:solidFill>
            <a:ln>
              <a:noFill/>
            </a:ln>
            <a:effectLst/>
          </c:spPr>
          <c:invertIfNegative val="0"/>
          <c:dLbls>
            <c:dLbl>
              <c:idx val="0"/>
              <c:layout/>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r-Latn-R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AB1-4390-86D7-6A84F9DC78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AB1-4390-86D7-6A84F9DC785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sr-Latn-R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istHERCEGOVINA!$Y$2:$AM$2</c:f>
              <c:strCache>
                <c:ptCount val="15"/>
                <c:pt idx="0">
                  <c:v>Bog.Selo</c:v>
                </c:pt>
                <c:pt idx="1">
                  <c:v>Gacko</c:v>
                </c:pt>
                <c:pt idx="2">
                  <c:v>Bile}a</c:v>
                </c:pt>
                <c:pt idx="3">
                  <c:v>Trebinje</c:v>
                </c:pt>
                <c:pt idx="4">
                  <c:v>^emerno</c:v>
                </c:pt>
                <c:pt idx="5">
                  <c:v>Gran~arevo</c:v>
                </c:pt>
                <c:pt idx="6">
                  <c:v>Gorica</c:v>
                </c:pt>
                <c:pt idx="7">
                  <c:v>Grab</c:v>
                </c:pt>
                <c:pt idx="8">
                  <c:v>Nevesinje</c:v>
                </c:pt>
                <c:pt idx="9">
                  <c:v>Ljubinje</c:v>
                </c:pt>
                <c:pt idx="10">
                  <c:v>Berkovi}i</c:v>
                </c:pt>
                <c:pt idx="11">
                  <c:v>Mosko</c:v>
                </c:pt>
                <c:pt idx="12">
                  <c:v>Stepen</c:v>
                </c:pt>
                <c:pt idx="13">
                  <c:v>D.Crkvice</c:v>
                </c:pt>
                <c:pt idx="14">
                  <c:v>Jasenik</c:v>
                </c:pt>
              </c:strCache>
            </c:strRef>
          </c:cat>
          <c:val>
            <c:numRef>
              <c:f>istHERCEGOVINA!$Y$1:$AM$1</c:f>
              <c:numCache>
                <c:formatCode>General</c:formatCode>
                <c:ptCount val="15"/>
                <c:pt idx="0">
                  <c:v>528.9</c:v>
                </c:pt>
                <c:pt idx="1">
                  <c:v>328.20000000000005</c:v>
                </c:pt>
                <c:pt idx="2">
                  <c:v>295.7</c:v>
                </c:pt>
                <c:pt idx="3">
                  <c:v>314</c:v>
                </c:pt>
                <c:pt idx="4">
                  <c:v>264</c:v>
                </c:pt>
                <c:pt idx="5">
                  <c:v>307.2</c:v>
                </c:pt>
                <c:pt idx="6">
                  <c:v>281.3</c:v>
                </c:pt>
                <c:pt idx="7">
                  <c:v>595</c:v>
                </c:pt>
                <c:pt idx="8">
                  <c:v>320</c:v>
                </c:pt>
                <c:pt idx="9">
                  <c:v>352.5</c:v>
                </c:pt>
                <c:pt idx="10">
                  <c:v>266.10000000000002</c:v>
                </c:pt>
                <c:pt idx="11">
                  <c:v>320.5</c:v>
                </c:pt>
                <c:pt idx="12">
                  <c:v>263.7</c:v>
                </c:pt>
                <c:pt idx="13">
                  <c:v>263</c:v>
                </c:pt>
                <c:pt idx="14">
                  <c:v>236.2</c:v>
                </c:pt>
              </c:numCache>
            </c:numRef>
          </c:val>
          <c:extLst xmlns:c16r2="http://schemas.microsoft.com/office/drawing/2015/06/chart">
            <c:ext xmlns:c16="http://schemas.microsoft.com/office/drawing/2014/chart" uri="{C3380CC4-5D6E-409C-BE32-E72D297353CC}">
              <c16:uniqueId val="{00000002-9AB1-4390-86D7-6A84F9DC785B}"/>
            </c:ext>
          </c:extLst>
        </c:ser>
        <c:dLbls>
          <c:showLegendKey val="0"/>
          <c:showVal val="0"/>
          <c:showCatName val="0"/>
          <c:showSerName val="0"/>
          <c:showPercent val="0"/>
          <c:showBubbleSize val="0"/>
        </c:dLbls>
        <c:gapWidth val="219"/>
        <c:overlap val="-27"/>
        <c:axId val="55952512"/>
        <c:axId val="55954048"/>
      </c:barChart>
      <c:catAx>
        <c:axId val="5595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lovo" pitchFamily="2" charset="0"/>
                <a:ea typeface="+mn-ea"/>
                <a:cs typeface="+mn-cs"/>
              </a:defRPr>
            </a:pPr>
            <a:endParaRPr lang="sr-Latn-RS"/>
          </a:p>
        </c:txPr>
        <c:crossAx val="55954048"/>
        <c:crosses val="autoZero"/>
        <c:auto val="1"/>
        <c:lblAlgn val="ctr"/>
        <c:lblOffset val="100"/>
        <c:noMultiLvlLbl val="0"/>
      </c:catAx>
      <c:valAx>
        <c:axId val="5595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55952512"/>
        <c:crosses val="autoZero"/>
        <c:crossBetween val="between"/>
        <c:majorUnit val="200"/>
      </c:valAx>
      <c:spPr>
        <a:noFill/>
        <a:ln>
          <a:noFill/>
        </a:ln>
        <a:effectLst/>
      </c:spPr>
    </c:plotArea>
    <c:plotVisOnly val="1"/>
    <c:dispBlanksAs val="gap"/>
    <c:showDLblsOverMax val="0"/>
  </c:chart>
  <c:spPr>
    <a:solidFill>
      <a:schemeClr val="accent1">
        <a:lumMod val="20000"/>
        <a:lumOff val="80000"/>
      </a:schemeClr>
    </a:solidFill>
    <a:ln>
      <a:noFill/>
    </a:ln>
    <a:effectLst/>
  </c:spPr>
  <c:txPr>
    <a:bodyPr/>
    <a:lstStyle/>
    <a:p>
      <a:pPr>
        <a:defRPr/>
      </a:pPr>
      <a:endParaRPr lang="sr-Latn-R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r-Cyrl-B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66529727262354E-2"/>
          <c:y val="6.0606060606060608E-2"/>
          <c:w val="0.91815914315058444"/>
          <c:h val="0.63063469339059885"/>
        </c:manualLayout>
      </c:layout>
      <c:lineChart>
        <c:grouping val="standard"/>
        <c:varyColors val="0"/>
        <c:ser>
          <c:idx val="0"/>
          <c:order val="0"/>
          <c:spPr>
            <a:ln w="28575" cap="rnd">
              <a:solidFill>
                <a:schemeClr val="accent1"/>
              </a:solidFill>
              <a:round/>
            </a:ln>
            <a:effectLst/>
          </c:spPr>
          <c:marker>
            <c:symbol val="none"/>
          </c:marker>
          <c:dPt>
            <c:idx val="3"/>
            <c:bubble3D val="0"/>
            <c:spPr>
              <a:ln w="38100" cap="rnd">
                <a:solidFill>
                  <a:schemeClr val="accent1"/>
                </a:solidFill>
                <a:round/>
              </a:ln>
              <a:effectLst/>
            </c:spPr>
            <c:extLst xmlns:c16r2="http://schemas.microsoft.com/office/drawing/2015/06/chart">
              <c:ext xmlns:c16="http://schemas.microsoft.com/office/drawing/2014/chart" uri="{C3380CC4-5D6E-409C-BE32-E72D297353CC}">
                <c16:uniqueId val="{00000001-3C1D-4203-8BE1-87D2E0E587BF}"/>
              </c:ext>
            </c:extLst>
          </c:dPt>
          <c:trendline>
            <c:spPr>
              <a:ln w="19050" cap="rnd">
                <a:solidFill>
                  <a:schemeClr val="accent1"/>
                </a:solidFill>
                <a:prstDash val="sysDot"/>
              </a:ln>
              <a:effectLst/>
            </c:spPr>
            <c:trendlineType val="linear"/>
            <c:dispRSqr val="1"/>
            <c:dispEq val="1"/>
            <c:trendlineLbl>
              <c:layout>
                <c:manualLayout>
                  <c:x val="-0.67608858675274286"/>
                  <c:y val="2.1181443228687324E-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trendlineLbl>
          </c:trendline>
          <c:cat>
            <c:strRef>
              <c:f>'SE HISTALP JJA1884'!$F$2:$F$146</c:f>
              <c:strCache>
                <c:ptCount val="125"/>
                <c:pt idx="0">
                  <c:v>1884-1892</c:v>
                </c:pt>
                <c:pt idx="1">
                  <c:v>1885-1893</c:v>
                </c:pt>
                <c:pt idx="2">
                  <c:v>1886-1894</c:v>
                </c:pt>
                <c:pt idx="3">
                  <c:v>1887-1895</c:v>
                </c:pt>
                <c:pt idx="4">
                  <c:v>1888-1896</c:v>
                </c:pt>
                <c:pt idx="5">
                  <c:v>1889-1897</c:v>
                </c:pt>
                <c:pt idx="6">
                  <c:v>1890-1898</c:v>
                </c:pt>
                <c:pt idx="7">
                  <c:v>1891-1899</c:v>
                </c:pt>
                <c:pt idx="8">
                  <c:v>1892-1900</c:v>
                </c:pt>
                <c:pt idx="9">
                  <c:v>1893-1901</c:v>
                </c:pt>
                <c:pt idx="10">
                  <c:v>1894-1902</c:v>
                </c:pt>
                <c:pt idx="11">
                  <c:v>1895-1903</c:v>
                </c:pt>
                <c:pt idx="12">
                  <c:v>1896-1904</c:v>
                </c:pt>
                <c:pt idx="13">
                  <c:v>1897-1905</c:v>
                </c:pt>
                <c:pt idx="14">
                  <c:v>1898-1906</c:v>
                </c:pt>
                <c:pt idx="15">
                  <c:v>1899-1907</c:v>
                </c:pt>
                <c:pt idx="16">
                  <c:v>1900-1908</c:v>
                </c:pt>
                <c:pt idx="17">
                  <c:v>1901-1909</c:v>
                </c:pt>
                <c:pt idx="18">
                  <c:v>1902-1910</c:v>
                </c:pt>
                <c:pt idx="19">
                  <c:v>1903-1911</c:v>
                </c:pt>
                <c:pt idx="20">
                  <c:v>1904-1912</c:v>
                </c:pt>
                <c:pt idx="21">
                  <c:v>1905-1913</c:v>
                </c:pt>
                <c:pt idx="22">
                  <c:v>1906-1914</c:v>
                </c:pt>
                <c:pt idx="23">
                  <c:v>1907-1915</c:v>
                </c:pt>
                <c:pt idx="24">
                  <c:v>1908-1916</c:v>
                </c:pt>
                <c:pt idx="25">
                  <c:v>1909-1917</c:v>
                </c:pt>
                <c:pt idx="26">
                  <c:v>1910-1918</c:v>
                </c:pt>
                <c:pt idx="27">
                  <c:v>1911-1919</c:v>
                </c:pt>
                <c:pt idx="28">
                  <c:v>1912-1920</c:v>
                </c:pt>
                <c:pt idx="29">
                  <c:v>1913-1921</c:v>
                </c:pt>
                <c:pt idx="30">
                  <c:v>1914-1922</c:v>
                </c:pt>
                <c:pt idx="31">
                  <c:v>1915-1923</c:v>
                </c:pt>
                <c:pt idx="32">
                  <c:v>1916-1924</c:v>
                </c:pt>
                <c:pt idx="33">
                  <c:v>1917-1925</c:v>
                </c:pt>
                <c:pt idx="34">
                  <c:v>1918-1926</c:v>
                </c:pt>
                <c:pt idx="35">
                  <c:v>1919-1927</c:v>
                </c:pt>
                <c:pt idx="36">
                  <c:v>1920-1928</c:v>
                </c:pt>
                <c:pt idx="37">
                  <c:v>1921-1929</c:v>
                </c:pt>
                <c:pt idx="38">
                  <c:v>1922-1930</c:v>
                </c:pt>
                <c:pt idx="39">
                  <c:v>1923-1931</c:v>
                </c:pt>
                <c:pt idx="40">
                  <c:v>1924-1932</c:v>
                </c:pt>
                <c:pt idx="41">
                  <c:v>1925-1933</c:v>
                </c:pt>
                <c:pt idx="42">
                  <c:v>1926-1934</c:v>
                </c:pt>
                <c:pt idx="43">
                  <c:v>1927-1935</c:v>
                </c:pt>
                <c:pt idx="44">
                  <c:v>1928-1936</c:v>
                </c:pt>
                <c:pt idx="45">
                  <c:v>1929-1937</c:v>
                </c:pt>
                <c:pt idx="46">
                  <c:v>1930-1938</c:v>
                </c:pt>
                <c:pt idx="47">
                  <c:v>1931-1939</c:v>
                </c:pt>
                <c:pt idx="48">
                  <c:v>1932-1940</c:v>
                </c:pt>
                <c:pt idx="49">
                  <c:v>1933-1941</c:v>
                </c:pt>
                <c:pt idx="50">
                  <c:v>1934-1942</c:v>
                </c:pt>
                <c:pt idx="51">
                  <c:v>1935-1943</c:v>
                </c:pt>
                <c:pt idx="52">
                  <c:v>1936-1944</c:v>
                </c:pt>
                <c:pt idx="53">
                  <c:v>1937-1945</c:v>
                </c:pt>
                <c:pt idx="54">
                  <c:v>1938-1946</c:v>
                </c:pt>
                <c:pt idx="55">
                  <c:v>1939-1947</c:v>
                </c:pt>
                <c:pt idx="56">
                  <c:v>1940-1948</c:v>
                </c:pt>
                <c:pt idx="57">
                  <c:v>1941-1949</c:v>
                </c:pt>
                <c:pt idx="58">
                  <c:v>1942-1950</c:v>
                </c:pt>
                <c:pt idx="59">
                  <c:v>1943-1951</c:v>
                </c:pt>
                <c:pt idx="60">
                  <c:v>1944-1952</c:v>
                </c:pt>
                <c:pt idx="61">
                  <c:v>1945-1953</c:v>
                </c:pt>
                <c:pt idx="62">
                  <c:v>1946-1954</c:v>
                </c:pt>
                <c:pt idx="63">
                  <c:v>1947-1955</c:v>
                </c:pt>
                <c:pt idx="64">
                  <c:v>1948-1956</c:v>
                </c:pt>
                <c:pt idx="65">
                  <c:v>1949-1957</c:v>
                </c:pt>
                <c:pt idx="66">
                  <c:v>1950-1958</c:v>
                </c:pt>
                <c:pt idx="67">
                  <c:v>1951-1959</c:v>
                </c:pt>
                <c:pt idx="68">
                  <c:v>1952-1960</c:v>
                </c:pt>
                <c:pt idx="69">
                  <c:v>1953-1961</c:v>
                </c:pt>
                <c:pt idx="70">
                  <c:v>1954-1962</c:v>
                </c:pt>
                <c:pt idx="71">
                  <c:v>1955-1963</c:v>
                </c:pt>
                <c:pt idx="72">
                  <c:v>1956-1964</c:v>
                </c:pt>
                <c:pt idx="73">
                  <c:v>1957-1965</c:v>
                </c:pt>
                <c:pt idx="74">
                  <c:v>1958-1966</c:v>
                </c:pt>
                <c:pt idx="75">
                  <c:v>1959-1967</c:v>
                </c:pt>
                <c:pt idx="76">
                  <c:v>1960-1968</c:v>
                </c:pt>
                <c:pt idx="77">
                  <c:v>1961-1969</c:v>
                </c:pt>
                <c:pt idx="78">
                  <c:v>1962-1970</c:v>
                </c:pt>
                <c:pt idx="79">
                  <c:v>1963-1971</c:v>
                </c:pt>
                <c:pt idx="80">
                  <c:v>1964-1972</c:v>
                </c:pt>
                <c:pt idx="81">
                  <c:v>1965-1973</c:v>
                </c:pt>
                <c:pt idx="82">
                  <c:v>1966-1974</c:v>
                </c:pt>
                <c:pt idx="83">
                  <c:v>1967-1975</c:v>
                </c:pt>
                <c:pt idx="84">
                  <c:v>1968-1976</c:v>
                </c:pt>
                <c:pt idx="85">
                  <c:v>1969-1977</c:v>
                </c:pt>
                <c:pt idx="86">
                  <c:v>1970-1978</c:v>
                </c:pt>
                <c:pt idx="87">
                  <c:v>1971-1979</c:v>
                </c:pt>
                <c:pt idx="88">
                  <c:v>1972-1980</c:v>
                </c:pt>
                <c:pt idx="89">
                  <c:v>1973-1981</c:v>
                </c:pt>
                <c:pt idx="90">
                  <c:v>1974-1982</c:v>
                </c:pt>
                <c:pt idx="91">
                  <c:v>1975-1983</c:v>
                </c:pt>
                <c:pt idx="92">
                  <c:v>1976-1984</c:v>
                </c:pt>
                <c:pt idx="93">
                  <c:v>1977-1985</c:v>
                </c:pt>
                <c:pt idx="94">
                  <c:v>1978-1986</c:v>
                </c:pt>
                <c:pt idx="95">
                  <c:v>1979-1987</c:v>
                </c:pt>
                <c:pt idx="96">
                  <c:v>1980-1988</c:v>
                </c:pt>
                <c:pt idx="97">
                  <c:v>1981-1989</c:v>
                </c:pt>
                <c:pt idx="98">
                  <c:v>1982-1990</c:v>
                </c:pt>
                <c:pt idx="99">
                  <c:v>1983-1991</c:v>
                </c:pt>
                <c:pt idx="100">
                  <c:v>1984-1992</c:v>
                </c:pt>
                <c:pt idx="101">
                  <c:v>1985-1993</c:v>
                </c:pt>
                <c:pt idx="102">
                  <c:v>1986-1994</c:v>
                </c:pt>
                <c:pt idx="103">
                  <c:v>1987-1995</c:v>
                </c:pt>
                <c:pt idx="104">
                  <c:v>1988-1996</c:v>
                </c:pt>
                <c:pt idx="105">
                  <c:v>1989-1997</c:v>
                </c:pt>
                <c:pt idx="106">
                  <c:v>1990-1998</c:v>
                </c:pt>
                <c:pt idx="107">
                  <c:v>1991-1999</c:v>
                </c:pt>
                <c:pt idx="108">
                  <c:v>1992-2000</c:v>
                </c:pt>
                <c:pt idx="109">
                  <c:v>1993-2001</c:v>
                </c:pt>
                <c:pt idx="110">
                  <c:v>1994-2002</c:v>
                </c:pt>
                <c:pt idx="111">
                  <c:v>1995-2003</c:v>
                </c:pt>
                <c:pt idx="112">
                  <c:v>1996-2004</c:v>
                </c:pt>
                <c:pt idx="113">
                  <c:v>1997-2005</c:v>
                </c:pt>
                <c:pt idx="114">
                  <c:v>1998-2006</c:v>
                </c:pt>
                <c:pt idx="115">
                  <c:v>1999-2007</c:v>
                </c:pt>
                <c:pt idx="116">
                  <c:v>2000-2008</c:v>
                </c:pt>
                <c:pt idx="117">
                  <c:v>2001-2009</c:v>
                </c:pt>
                <c:pt idx="118">
                  <c:v>2002-2010</c:v>
                </c:pt>
                <c:pt idx="119">
                  <c:v>2003-2011</c:v>
                </c:pt>
                <c:pt idx="120">
                  <c:v>2004-2012</c:v>
                </c:pt>
                <c:pt idx="121">
                  <c:v>2005-2013</c:v>
                </c:pt>
                <c:pt idx="122">
                  <c:v>2006-2014</c:v>
                </c:pt>
                <c:pt idx="123">
                  <c:v>2007-2015</c:v>
                </c:pt>
                <c:pt idx="124">
                  <c:v>2008-2016</c:v>
                </c:pt>
              </c:strCache>
            </c:strRef>
          </c:cat>
          <c:val>
            <c:numRef>
              <c:f>'SE HISTALP JJA1884'!$B$2:$B$146</c:f>
              <c:numCache>
                <c:formatCode>General</c:formatCode>
                <c:ptCount val="145"/>
                <c:pt idx="0">
                  <c:v>111</c:v>
                </c:pt>
                <c:pt idx="1">
                  <c:v>113.44444444444444</c:v>
                </c:pt>
                <c:pt idx="2">
                  <c:v>112.44444444444444</c:v>
                </c:pt>
                <c:pt idx="3">
                  <c:v>114.55555555555556</c:v>
                </c:pt>
                <c:pt idx="4">
                  <c:v>111.88888888888889</c:v>
                </c:pt>
                <c:pt idx="5">
                  <c:v>113.44444444444444</c:v>
                </c:pt>
                <c:pt idx="6">
                  <c:v>114.33333333333333</c:v>
                </c:pt>
                <c:pt idx="7">
                  <c:v>112.77777777777777</c:v>
                </c:pt>
                <c:pt idx="8">
                  <c:v>112.66666666666667</c:v>
                </c:pt>
                <c:pt idx="9">
                  <c:v>111</c:v>
                </c:pt>
                <c:pt idx="10">
                  <c:v>111</c:v>
                </c:pt>
                <c:pt idx="11">
                  <c:v>108.77777777777777</c:v>
                </c:pt>
                <c:pt idx="12">
                  <c:v>107.88888888888889</c:v>
                </c:pt>
                <c:pt idx="13">
                  <c:v>110.33333333333333</c:v>
                </c:pt>
                <c:pt idx="14">
                  <c:v>108.55555555555556</c:v>
                </c:pt>
                <c:pt idx="15">
                  <c:v>108.66666666666667</c:v>
                </c:pt>
                <c:pt idx="16">
                  <c:v>109.22222222222223</c:v>
                </c:pt>
                <c:pt idx="17">
                  <c:v>108</c:v>
                </c:pt>
                <c:pt idx="18">
                  <c:v>107.55555555555556</c:v>
                </c:pt>
                <c:pt idx="19">
                  <c:v>107.33333333333333</c:v>
                </c:pt>
                <c:pt idx="20">
                  <c:v>106.66666666666667</c:v>
                </c:pt>
                <c:pt idx="21">
                  <c:v>104.33333333333333</c:v>
                </c:pt>
                <c:pt idx="22">
                  <c:v>102.44444444444444</c:v>
                </c:pt>
                <c:pt idx="23">
                  <c:v>102.33333333333333</c:v>
                </c:pt>
                <c:pt idx="24">
                  <c:v>101.66666666666667</c:v>
                </c:pt>
                <c:pt idx="25">
                  <c:v>102.88888888888889</c:v>
                </c:pt>
                <c:pt idx="26">
                  <c:v>103.22222222222223</c:v>
                </c:pt>
                <c:pt idx="27">
                  <c:v>103.11111111111111</c:v>
                </c:pt>
                <c:pt idx="28">
                  <c:v>101.33333333333333</c:v>
                </c:pt>
                <c:pt idx="29">
                  <c:v>103.77777777777777</c:v>
                </c:pt>
                <c:pt idx="30">
                  <c:v>105.66666666666667</c:v>
                </c:pt>
                <c:pt idx="31">
                  <c:v>105.55555555555556</c:v>
                </c:pt>
                <c:pt idx="32">
                  <c:v>104.44444444444444</c:v>
                </c:pt>
                <c:pt idx="33">
                  <c:v>103.66666666666667</c:v>
                </c:pt>
                <c:pt idx="34">
                  <c:v>100</c:v>
                </c:pt>
                <c:pt idx="35">
                  <c:v>101.11111111111111</c:v>
                </c:pt>
                <c:pt idx="36">
                  <c:v>103.88888888888889</c:v>
                </c:pt>
                <c:pt idx="37">
                  <c:v>105.11111111111111</c:v>
                </c:pt>
                <c:pt idx="38">
                  <c:v>103.22222222222223</c:v>
                </c:pt>
                <c:pt idx="39">
                  <c:v>102.66666666666667</c:v>
                </c:pt>
                <c:pt idx="40">
                  <c:v>102.66666666666667</c:v>
                </c:pt>
                <c:pt idx="41">
                  <c:v>103.77777777777777</c:v>
                </c:pt>
                <c:pt idx="42">
                  <c:v>103.11111111111111</c:v>
                </c:pt>
                <c:pt idx="43">
                  <c:v>104.77777777777777</c:v>
                </c:pt>
                <c:pt idx="44">
                  <c:v>102.77777777777777</c:v>
                </c:pt>
                <c:pt idx="45">
                  <c:v>99</c:v>
                </c:pt>
                <c:pt idx="46">
                  <c:v>98.555555555555557</c:v>
                </c:pt>
                <c:pt idx="47">
                  <c:v>99.333333333333329</c:v>
                </c:pt>
                <c:pt idx="48">
                  <c:v>98.333333333333329</c:v>
                </c:pt>
                <c:pt idx="49">
                  <c:v>98</c:v>
                </c:pt>
                <c:pt idx="50">
                  <c:v>98.111111111111114</c:v>
                </c:pt>
                <c:pt idx="51">
                  <c:v>99.555555555555557</c:v>
                </c:pt>
                <c:pt idx="52">
                  <c:v>99.222222222222229</c:v>
                </c:pt>
                <c:pt idx="53">
                  <c:v>100.88888888888889</c:v>
                </c:pt>
                <c:pt idx="54">
                  <c:v>102.44444444444444</c:v>
                </c:pt>
                <c:pt idx="55">
                  <c:v>103.66666666666667</c:v>
                </c:pt>
                <c:pt idx="56">
                  <c:v>102.77777777777777</c:v>
                </c:pt>
                <c:pt idx="57">
                  <c:v>103.66666666666667</c:v>
                </c:pt>
                <c:pt idx="58">
                  <c:v>105.11111111111111</c:v>
                </c:pt>
                <c:pt idx="59">
                  <c:v>105.33333333333333</c:v>
                </c:pt>
                <c:pt idx="60">
                  <c:v>106.11111111111111</c:v>
                </c:pt>
                <c:pt idx="61">
                  <c:v>105.66666666666667</c:v>
                </c:pt>
                <c:pt idx="62">
                  <c:v>103.33333333333333</c:v>
                </c:pt>
                <c:pt idx="63">
                  <c:v>101.44444444444444</c:v>
                </c:pt>
                <c:pt idx="64">
                  <c:v>99.777777777777771</c:v>
                </c:pt>
                <c:pt idx="65">
                  <c:v>99.888888888888886</c:v>
                </c:pt>
                <c:pt idx="66">
                  <c:v>100.11111111111111</c:v>
                </c:pt>
                <c:pt idx="67">
                  <c:v>97.222222222222229</c:v>
                </c:pt>
                <c:pt idx="68">
                  <c:v>96.333333333333329</c:v>
                </c:pt>
                <c:pt idx="69">
                  <c:v>95.222222222222229</c:v>
                </c:pt>
                <c:pt idx="70">
                  <c:v>95.777777777777771</c:v>
                </c:pt>
                <c:pt idx="71">
                  <c:v>97</c:v>
                </c:pt>
                <c:pt idx="72">
                  <c:v>98.444444444444443</c:v>
                </c:pt>
                <c:pt idx="73">
                  <c:v>98.555555555555557</c:v>
                </c:pt>
                <c:pt idx="74">
                  <c:v>97.555555555555557</c:v>
                </c:pt>
                <c:pt idx="75">
                  <c:v>96.777777777777771</c:v>
                </c:pt>
                <c:pt idx="76">
                  <c:v>97.222222222222229</c:v>
                </c:pt>
                <c:pt idx="77">
                  <c:v>95.888888888888886</c:v>
                </c:pt>
                <c:pt idx="78">
                  <c:v>95</c:v>
                </c:pt>
                <c:pt idx="79">
                  <c:v>95.222222222222229</c:v>
                </c:pt>
                <c:pt idx="80">
                  <c:v>94</c:v>
                </c:pt>
                <c:pt idx="81">
                  <c:v>92.777777777777771</c:v>
                </c:pt>
                <c:pt idx="82">
                  <c:v>92.666666666666671</c:v>
                </c:pt>
                <c:pt idx="83">
                  <c:v>92.222222222222229</c:v>
                </c:pt>
                <c:pt idx="84">
                  <c:v>91.444444444444443</c:v>
                </c:pt>
                <c:pt idx="85">
                  <c:v>91.444444444444443</c:v>
                </c:pt>
                <c:pt idx="86">
                  <c:v>92.222222222222229</c:v>
                </c:pt>
                <c:pt idx="87">
                  <c:v>91.888888888888886</c:v>
                </c:pt>
                <c:pt idx="88">
                  <c:v>90.222222222222229</c:v>
                </c:pt>
                <c:pt idx="89">
                  <c:v>90.888888888888886</c:v>
                </c:pt>
                <c:pt idx="90">
                  <c:v>91.111111111111114</c:v>
                </c:pt>
                <c:pt idx="91">
                  <c:v>91.222222222222229</c:v>
                </c:pt>
                <c:pt idx="92">
                  <c:v>92.333333333333329</c:v>
                </c:pt>
                <c:pt idx="93">
                  <c:v>93.666666666666671</c:v>
                </c:pt>
                <c:pt idx="94">
                  <c:v>94.444444444444443</c:v>
                </c:pt>
                <c:pt idx="95">
                  <c:v>95.222222222222229</c:v>
                </c:pt>
                <c:pt idx="96">
                  <c:v>96.444444444444443</c:v>
                </c:pt>
                <c:pt idx="97">
                  <c:v>96.111111111111114</c:v>
                </c:pt>
                <c:pt idx="98">
                  <c:v>97.222222222222229</c:v>
                </c:pt>
                <c:pt idx="99">
                  <c:v>98.333333333333329</c:v>
                </c:pt>
                <c:pt idx="100">
                  <c:v>99.111111111111114</c:v>
                </c:pt>
                <c:pt idx="101">
                  <c:v>99.777777777777771</c:v>
                </c:pt>
                <c:pt idx="102">
                  <c:v>100.44444444444444</c:v>
                </c:pt>
                <c:pt idx="103">
                  <c:v>100.11111111111111</c:v>
                </c:pt>
                <c:pt idx="104">
                  <c:v>100.22222222222223</c:v>
                </c:pt>
                <c:pt idx="105">
                  <c:v>99.222222222222229</c:v>
                </c:pt>
                <c:pt idx="106">
                  <c:v>101.44444444444444</c:v>
                </c:pt>
                <c:pt idx="107">
                  <c:v>100.33333333333333</c:v>
                </c:pt>
                <c:pt idx="108">
                  <c:v>102.22222222222223</c:v>
                </c:pt>
                <c:pt idx="109">
                  <c:v>102.66666666666667</c:v>
                </c:pt>
                <c:pt idx="110">
                  <c:v>102.55555555555556</c:v>
                </c:pt>
                <c:pt idx="111">
                  <c:v>103.33333333333333</c:v>
                </c:pt>
                <c:pt idx="112">
                  <c:v>103.88888888888889</c:v>
                </c:pt>
                <c:pt idx="113">
                  <c:v>103.11111111111111</c:v>
                </c:pt>
                <c:pt idx="114">
                  <c:v>103.55555555555556</c:v>
                </c:pt>
                <c:pt idx="115">
                  <c:v>103.66666666666667</c:v>
                </c:pt>
              </c:numCache>
            </c:numRef>
          </c:val>
          <c:smooth val="0"/>
          <c:extLst xmlns:c16r2="http://schemas.microsoft.com/office/drawing/2015/06/chart">
            <c:ext xmlns:c15="http://schemas.microsoft.com/office/drawing/2012/chart" uri="{02D57815-91ED-43cb-92C2-25804820EDAC}">
              <c15:filteredSeriesTitle>
                <c15:tx>
                  <c:strRef>
                    <c:extLst>
                      <c:ext uri="{02D57815-91ED-43cb-92C2-25804820EDAC}">
                        <c15:formulaRef>
                          <c15:sqref> </c15:sqref>
                        </c15:formulaRef>
                      </c:ext>
                    </c:extLst>
                  </c:strRef>
                </c15:tx>
              </c15:filteredSeriesTitle>
            </c:ext>
            <c:ext xmlns:c16="http://schemas.microsoft.com/office/drawing/2014/chart" uri="{C3380CC4-5D6E-409C-BE32-E72D297353CC}">
              <c16:uniqueId val="{00000002-3C1D-4203-8BE1-87D2E0E587BF}"/>
            </c:ext>
          </c:extLst>
        </c:ser>
        <c:ser>
          <c:idx val="1"/>
          <c:order val="1"/>
          <c:spPr>
            <a:ln w="25400" cap="rnd">
              <a:solidFill>
                <a:schemeClr val="accent2"/>
              </a:solidFill>
              <a:round/>
            </a:ln>
            <a:effectLst/>
          </c:spPr>
          <c:marker>
            <c:symbol val="none"/>
          </c:marker>
          <c:cat>
            <c:strRef>
              <c:f>'SE HISTALP JJA1884'!$F$2:$F$146</c:f>
              <c:strCache>
                <c:ptCount val="125"/>
                <c:pt idx="0">
                  <c:v>1884-1892</c:v>
                </c:pt>
                <c:pt idx="1">
                  <c:v>1885-1893</c:v>
                </c:pt>
                <c:pt idx="2">
                  <c:v>1886-1894</c:v>
                </c:pt>
                <c:pt idx="3">
                  <c:v>1887-1895</c:v>
                </c:pt>
                <c:pt idx="4">
                  <c:v>1888-1896</c:v>
                </c:pt>
                <c:pt idx="5">
                  <c:v>1889-1897</c:v>
                </c:pt>
                <c:pt idx="6">
                  <c:v>1890-1898</c:v>
                </c:pt>
                <c:pt idx="7">
                  <c:v>1891-1899</c:v>
                </c:pt>
                <c:pt idx="8">
                  <c:v>1892-1900</c:v>
                </c:pt>
                <c:pt idx="9">
                  <c:v>1893-1901</c:v>
                </c:pt>
                <c:pt idx="10">
                  <c:v>1894-1902</c:v>
                </c:pt>
                <c:pt idx="11">
                  <c:v>1895-1903</c:v>
                </c:pt>
                <c:pt idx="12">
                  <c:v>1896-1904</c:v>
                </c:pt>
                <c:pt idx="13">
                  <c:v>1897-1905</c:v>
                </c:pt>
                <c:pt idx="14">
                  <c:v>1898-1906</c:v>
                </c:pt>
                <c:pt idx="15">
                  <c:v>1899-1907</c:v>
                </c:pt>
                <c:pt idx="16">
                  <c:v>1900-1908</c:v>
                </c:pt>
                <c:pt idx="17">
                  <c:v>1901-1909</c:v>
                </c:pt>
                <c:pt idx="18">
                  <c:v>1902-1910</c:v>
                </c:pt>
                <c:pt idx="19">
                  <c:v>1903-1911</c:v>
                </c:pt>
                <c:pt idx="20">
                  <c:v>1904-1912</c:v>
                </c:pt>
                <c:pt idx="21">
                  <c:v>1905-1913</c:v>
                </c:pt>
                <c:pt idx="22">
                  <c:v>1906-1914</c:v>
                </c:pt>
                <c:pt idx="23">
                  <c:v>1907-1915</c:v>
                </c:pt>
                <c:pt idx="24">
                  <c:v>1908-1916</c:v>
                </c:pt>
                <c:pt idx="25">
                  <c:v>1909-1917</c:v>
                </c:pt>
                <c:pt idx="26">
                  <c:v>1910-1918</c:v>
                </c:pt>
                <c:pt idx="27">
                  <c:v>1911-1919</c:v>
                </c:pt>
                <c:pt idx="28">
                  <c:v>1912-1920</c:v>
                </c:pt>
                <c:pt idx="29">
                  <c:v>1913-1921</c:v>
                </c:pt>
                <c:pt idx="30">
                  <c:v>1914-1922</c:v>
                </c:pt>
                <c:pt idx="31">
                  <c:v>1915-1923</c:v>
                </c:pt>
                <c:pt idx="32">
                  <c:v>1916-1924</c:v>
                </c:pt>
                <c:pt idx="33">
                  <c:v>1917-1925</c:v>
                </c:pt>
                <c:pt idx="34">
                  <c:v>1918-1926</c:v>
                </c:pt>
                <c:pt idx="35">
                  <c:v>1919-1927</c:v>
                </c:pt>
                <c:pt idx="36">
                  <c:v>1920-1928</c:v>
                </c:pt>
                <c:pt idx="37">
                  <c:v>1921-1929</c:v>
                </c:pt>
                <c:pt idx="38">
                  <c:v>1922-1930</c:v>
                </c:pt>
                <c:pt idx="39">
                  <c:v>1923-1931</c:v>
                </c:pt>
                <c:pt idx="40">
                  <c:v>1924-1932</c:v>
                </c:pt>
                <c:pt idx="41">
                  <c:v>1925-1933</c:v>
                </c:pt>
                <c:pt idx="42">
                  <c:v>1926-1934</c:v>
                </c:pt>
                <c:pt idx="43">
                  <c:v>1927-1935</c:v>
                </c:pt>
                <c:pt idx="44">
                  <c:v>1928-1936</c:v>
                </c:pt>
                <c:pt idx="45">
                  <c:v>1929-1937</c:v>
                </c:pt>
                <c:pt idx="46">
                  <c:v>1930-1938</c:v>
                </c:pt>
                <c:pt idx="47">
                  <c:v>1931-1939</c:v>
                </c:pt>
                <c:pt idx="48">
                  <c:v>1932-1940</c:v>
                </c:pt>
                <c:pt idx="49">
                  <c:v>1933-1941</c:v>
                </c:pt>
                <c:pt idx="50">
                  <c:v>1934-1942</c:v>
                </c:pt>
                <c:pt idx="51">
                  <c:v>1935-1943</c:v>
                </c:pt>
                <c:pt idx="52">
                  <c:v>1936-1944</c:v>
                </c:pt>
                <c:pt idx="53">
                  <c:v>1937-1945</c:v>
                </c:pt>
                <c:pt idx="54">
                  <c:v>1938-1946</c:v>
                </c:pt>
                <c:pt idx="55">
                  <c:v>1939-1947</c:v>
                </c:pt>
                <c:pt idx="56">
                  <c:v>1940-1948</c:v>
                </c:pt>
                <c:pt idx="57">
                  <c:v>1941-1949</c:v>
                </c:pt>
                <c:pt idx="58">
                  <c:v>1942-1950</c:v>
                </c:pt>
                <c:pt idx="59">
                  <c:v>1943-1951</c:v>
                </c:pt>
                <c:pt idx="60">
                  <c:v>1944-1952</c:v>
                </c:pt>
                <c:pt idx="61">
                  <c:v>1945-1953</c:v>
                </c:pt>
                <c:pt idx="62">
                  <c:v>1946-1954</c:v>
                </c:pt>
                <c:pt idx="63">
                  <c:v>1947-1955</c:v>
                </c:pt>
                <c:pt idx="64">
                  <c:v>1948-1956</c:v>
                </c:pt>
                <c:pt idx="65">
                  <c:v>1949-1957</c:v>
                </c:pt>
                <c:pt idx="66">
                  <c:v>1950-1958</c:v>
                </c:pt>
                <c:pt idx="67">
                  <c:v>1951-1959</c:v>
                </c:pt>
                <c:pt idx="68">
                  <c:v>1952-1960</c:v>
                </c:pt>
                <c:pt idx="69">
                  <c:v>1953-1961</c:v>
                </c:pt>
                <c:pt idx="70">
                  <c:v>1954-1962</c:v>
                </c:pt>
                <c:pt idx="71">
                  <c:v>1955-1963</c:v>
                </c:pt>
                <c:pt idx="72">
                  <c:v>1956-1964</c:v>
                </c:pt>
                <c:pt idx="73">
                  <c:v>1957-1965</c:v>
                </c:pt>
                <c:pt idx="74">
                  <c:v>1958-1966</c:v>
                </c:pt>
                <c:pt idx="75">
                  <c:v>1959-1967</c:v>
                </c:pt>
                <c:pt idx="76">
                  <c:v>1960-1968</c:v>
                </c:pt>
                <c:pt idx="77">
                  <c:v>1961-1969</c:v>
                </c:pt>
                <c:pt idx="78">
                  <c:v>1962-1970</c:v>
                </c:pt>
                <c:pt idx="79">
                  <c:v>1963-1971</c:v>
                </c:pt>
                <c:pt idx="80">
                  <c:v>1964-1972</c:v>
                </c:pt>
                <c:pt idx="81">
                  <c:v>1965-1973</c:v>
                </c:pt>
                <c:pt idx="82">
                  <c:v>1966-1974</c:v>
                </c:pt>
                <c:pt idx="83">
                  <c:v>1967-1975</c:v>
                </c:pt>
                <c:pt idx="84">
                  <c:v>1968-1976</c:v>
                </c:pt>
                <c:pt idx="85">
                  <c:v>1969-1977</c:v>
                </c:pt>
                <c:pt idx="86">
                  <c:v>1970-1978</c:v>
                </c:pt>
                <c:pt idx="87">
                  <c:v>1971-1979</c:v>
                </c:pt>
                <c:pt idx="88">
                  <c:v>1972-1980</c:v>
                </c:pt>
                <c:pt idx="89">
                  <c:v>1973-1981</c:v>
                </c:pt>
                <c:pt idx="90">
                  <c:v>1974-1982</c:v>
                </c:pt>
                <c:pt idx="91">
                  <c:v>1975-1983</c:v>
                </c:pt>
                <c:pt idx="92">
                  <c:v>1976-1984</c:v>
                </c:pt>
                <c:pt idx="93">
                  <c:v>1977-1985</c:v>
                </c:pt>
                <c:pt idx="94">
                  <c:v>1978-1986</c:v>
                </c:pt>
                <c:pt idx="95">
                  <c:v>1979-1987</c:v>
                </c:pt>
                <c:pt idx="96">
                  <c:v>1980-1988</c:v>
                </c:pt>
                <c:pt idx="97">
                  <c:v>1981-1989</c:v>
                </c:pt>
                <c:pt idx="98">
                  <c:v>1982-1990</c:v>
                </c:pt>
                <c:pt idx="99">
                  <c:v>1983-1991</c:v>
                </c:pt>
                <c:pt idx="100">
                  <c:v>1984-1992</c:v>
                </c:pt>
                <c:pt idx="101">
                  <c:v>1985-1993</c:v>
                </c:pt>
                <c:pt idx="102">
                  <c:v>1986-1994</c:v>
                </c:pt>
                <c:pt idx="103">
                  <c:v>1987-1995</c:v>
                </c:pt>
                <c:pt idx="104">
                  <c:v>1988-1996</c:v>
                </c:pt>
                <c:pt idx="105">
                  <c:v>1989-1997</c:v>
                </c:pt>
                <c:pt idx="106">
                  <c:v>1990-1998</c:v>
                </c:pt>
                <c:pt idx="107">
                  <c:v>1991-1999</c:v>
                </c:pt>
                <c:pt idx="108">
                  <c:v>1992-2000</c:v>
                </c:pt>
                <c:pt idx="109">
                  <c:v>1993-2001</c:v>
                </c:pt>
                <c:pt idx="110">
                  <c:v>1994-2002</c:v>
                </c:pt>
                <c:pt idx="111">
                  <c:v>1995-2003</c:v>
                </c:pt>
                <c:pt idx="112">
                  <c:v>1996-2004</c:v>
                </c:pt>
                <c:pt idx="113">
                  <c:v>1997-2005</c:v>
                </c:pt>
                <c:pt idx="114">
                  <c:v>1998-2006</c:v>
                </c:pt>
                <c:pt idx="115">
                  <c:v>1999-2007</c:v>
                </c:pt>
                <c:pt idx="116">
                  <c:v>2000-2008</c:v>
                </c:pt>
                <c:pt idx="117">
                  <c:v>2001-2009</c:v>
                </c:pt>
                <c:pt idx="118">
                  <c:v>2002-2010</c:v>
                </c:pt>
                <c:pt idx="119">
                  <c:v>2003-2011</c:v>
                </c:pt>
                <c:pt idx="120">
                  <c:v>2004-2012</c:v>
                </c:pt>
                <c:pt idx="121">
                  <c:v>2005-2013</c:v>
                </c:pt>
                <c:pt idx="122">
                  <c:v>2006-2014</c:v>
                </c:pt>
                <c:pt idx="123">
                  <c:v>2007-2015</c:v>
                </c:pt>
                <c:pt idx="124">
                  <c:v>2008-2016</c:v>
                </c:pt>
              </c:strCache>
            </c:strRef>
          </c:cat>
          <c:val>
            <c:numRef>
              <c:f>'SE HISTALP JJA1884'!$C$2:$C$146</c:f>
              <c:numCache>
                <c:formatCode>General</c:formatCode>
                <c:ptCount val="145"/>
                <c:pt idx="115">
                  <c:v>103.66666666666667</c:v>
                </c:pt>
                <c:pt idx="116">
                  <c:v>103.54375162845928</c:v>
                </c:pt>
                <c:pt idx="117">
                  <c:v>103.42083659025188</c:v>
                </c:pt>
                <c:pt idx="118">
                  <c:v>103.29792155204449</c:v>
                </c:pt>
                <c:pt idx="119">
                  <c:v>103.17500651383709</c:v>
                </c:pt>
                <c:pt idx="120">
                  <c:v>103.05209147562969</c:v>
                </c:pt>
                <c:pt idx="121">
                  <c:v>102.9291764374223</c:v>
                </c:pt>
                <c:pt idx="122">
                  <c:v>102.8062613992149</c:v>
                </c:pt>
                <c:pt idx="123">
                  <c:v>102.68334636100751</c:v>
                </c:pt>
                <c:pt idx="124">
                  <c:v>102.56043132280011</c:v>
                </c:pt>
                <c:pt idx="125">
                  <c:v>102.43751628459272</c:v>
                </c:pt>
                <c:pt idx="126">
                  <c:v>102.31460124638532</c:v>
                </c:pt>
                <c:pt idx="127">
                  <c:v>102.19168620817793</c:v>
                </c:pt>
                <c:pt idx="128">
                  <c:v>102.06877116997053</c:v>
                </c:pt>
                <c:pt idx="129">
                  <c:v>101.94585613176314</c:v>
                </c:pt>
                <c:pt idx="130">
                  <c:v>101.82294109355574</c:v>
                </c:pt>
                <c:pt idx="131">
                  <c:v>101.70002605534835</c:v>
                </c:pt>
                <c:pt idx="132">
                  <c:v>101.57711101714095</c:v>
                </c:pt>
                <c:pt idx="133">
                  <c:v>101.45419597893354</c:v>
                </c:pt>
                <c:pt idx="134">
                  <c:v>101.33128094072615</c:v>
                </c:pt>
                <c:pt idx="135">
                  <c:v>101.20836590251875</c:v>
                </c:pt>
                <c:pt idx="136">
                  <c:v>101.08545086431135</c:v>
                </c:pt>
                <c:pt idx="137">
                  <c:v>100.96253582610396</c:v>
                </c:pt>
                <c:pt idx="138">
                  <c:v>100.83962078789656</c:v>
                </c:pt>
                <c:pt idx="139">
                  <c:v>100.71670574968917</c:v>
                </c:pt>
                <c:pt idx="140">
                  <c:v>100.59379071148177</c:v>
                </c:pt>
                <c:pt idx="141">
                  <c:v>100.47087567327438</c:v>
                </c:pt>
                <c:pt idx="142">
                  <c:v>100.34796063506698</c:v>
                </c:pt>
                <c:pt idx="143">
                  <c:v>100.22504559685959</c:v>
                </c:pt>
                <c:pt idx="144">
                  <c:v>100.10213055865219</c:v>
                </c:pt>
              </c:numCache>
            </c:numRef>
          </c:val>
          <c:smooth val="0"/>
          <c:extLst xmlns:c16r2="http://schemas.microsoft.com/office/drawing/2015/06/chart">
            <c:ext xmlns:c15="http://schemas.microsoft.com/office/drawing/2012/chart" uri="{02D57815-91ED-43cb-92C2-25804820EDAC}">
              <c15:filteredSeriesTitle>
                <c15:tx>
                  <c:strRef>
                    <c:extLst>
                      <c:ext uri="{02D57815-91ED-43cb-92C2-25804820EDAC}">
                        <c15:formulaRef>
                          <c15:sqref> </c15:sqref>
                        </c15:formulaRef>
                      </c:ext>
                    </c:extLst>
                  </c:strRef>
                </c15:tx>
              </c15:filteredSeriesTitle>
            </c:ext>
            <c:ext xmlns:c16="http://schemas.microsoft.com/office/drawing/2014/chart" uri="{C3380CC4-5D6E-409C-BE32-E72D297353CC}">
              <c16:uniqueId val="{00000003-3C1D-4203-8BE1-87D2E0E587BF}"/>
            </c:ext>
          </c:extLst>
        </c:ser>
        <c:ser>
          <c:idx val="2"/>
          <c:order val="2"/>
          <c:spPr>
            <a:ln w="12700" cap="rnd">
              <a:solidFill>
                <a:srgbClr val="ED7D31"/>
              </a:solidFill>
              <a:prstDash val="solid"/>
              <a:round/>
            </a:ln>
            <a:effectLst/>
          </c:spPr>
          <c:marker>
            <c:symbol val="none"/>
          </c:marker>
          <c:cat>
            <c:strRef>
              <c:f>'SE HISTALP JJA1884'!$F$2:$F$146</c:f>
              <c:strCache>
                <c:ptCount val="125"/>
                <c:pt idx="0">
                  <c:v>1884-1892</c:v>
                </c:pt>
                <c:pt idx="1">
                  <c:v>1885-1893</c:v>
                </c:pt>
                <c:pt idx="2">
                  <c:v>1886-1894</c:v>
                </c:pt>
                <c:pt idx="3">
                  <c:v>1887-1895</c:v>
                </c:pt>
                <c:pt idx="4">
                  <c:v>1888-1896</c:v>
                </c:pt>
                <c:pt idx="5">
                  <c:v>1889-1897</c:v>
                </c:pt>
                <c:pt idx="6">
                  <c:v>1890-1898</c:v>
                </c:pt>
                <c:pt idx="7">
                  <c:v>1891-1899</c:v>
                </c:pt>
                <c:pt idx="8">
                  <c:v>1892-1900</c:v>
                </c:pt>
                <c:pt idx="9">
                  <c:v>1893-1901</c:v>
                </c:pt>
                <c:pt idx="10">
                  <c:v>1894-1902</c:v>
                </c:pt>
                <c:pt idx="11">
                  <c:v>1895-1903</c:v>
                </c:pt>
                <c:pt idx="12">
                  <c:v>1896-1904</c:v>
                </c:pt>
                <c:pt idx="13">
                  <c:v>1897-1905</c:v>
                </c:pt>
                <c:pt idx="14">
                  <c:v>1898-1906</c:v>
                </c:pt>
                <c:pt idx="15">
                  <c:v>1899-1907</c:v>
                </c:pt>
                <c:pt idx="16">
                  <c:v>1900-1908</c:v>
                </c:pt>
                <c:pt idx="17">
                  <c:v>1901-1909</c:v>
                </c:pt>
                <c:pt idx="18">
                  <c:v>1902-1910</c:v>
                </c:pt>
                <c:pt idx="19">
                  <c:v>1903-1911</c:v>
                </c:pt>
                <c:pt idx="20">
                  <c:v>1904-1912</c:v>
                </c:pt>
                <c:pt idx="21">
                  <c:v>1905-1913</c:v>
                </c:pt>
                <c:pt idx="22">
                  <c:v>1906-1914</c:v>
                </c:pt>
                <c:pt idx="23">
                  <c:v>1907-1915</c:v>
                </c:pt>
                <c:pt idx="24">
                  <c:v>1908-1916</c:v>
                </c:pt>
                <c:pt idx="25">
                  <c:v>1909-1917</c:v>
                </c:pt>
                <c:pt idx="26">
                  <c:v>1910-1918</c:v>
                </c:pt>
                <c:pt idx="27">
                  <c:v>1911-1919</c:v>
                </c:pt>
                <c:pt idx="28">
                  <c:v>1912-1920</c:v>
                </c:pt>
                <c:pt idx="29">
                  <c:v>1913-1921</c:v>
                </c:pt>
                <c:pt idx="30">
                  <c:v>1914-1922</c:v>
                </c:pt>
                <c:pt idx="31">
                  <c:v>1915-1923</c:v>
                </c:pt>
                <c:pt idx="32">
                  <c:v>1916-1924</c:v>
                </c:pt>
                <c:pt idx="33">
                  <c:v>1917-1925</c:v>
                </c:pt>
                <c:pt idx="34">
                  <c:v>1918-1926</c:v>
                </c:pt>
                <c:pt idx="35">
                  <c:v>1919-1927</c:v>
                </c:pt>
                <c:pt idx="36">
                  <c:v>1920-1928</c:v>
                </c:pt>
                <c:pt idx="37">
                  <c:v>1921-1929</c:v>
                </c:pt>
                <c:pt idx="38">
                  <c:v>1922-1930</c:v>
                </c:pt>
                <c:pt idx="39">
                  <c:v>1923-1931</c:v>
                </c:pt>
                <c:pt idx="40">
                  <c:v>1924-1932</c:v>
                </c:pt>
                <c:pt idx="41">
                  <c:v>1925-1933</c:v>
                </c:pt>
                <c:pt idx="42">
                  <c:v>1926-1934</c:v>
                </c:pt>
                <c:pt idx="43">
                  <c:v>1927-1935</c:v>
                </c:pt>
                <c:pt idx="44">
                  <c:v>1928-1936</c:v>
                </c:pt>
                <c:pt idx="45">
                  <c:v>1929-1937</c:v>
                </c:pt>
                <c:pt idx="46">
                  <c:v>1930-1938</c:v>
                </c:pt>
                <c:pt idx="47">
                  <c:v>1931-1939</c:v>
                </c:pt>
                <c:pt idx="48">
                  <c:v>1932-1940</c:v>
                </c:pt>
                <c:pt idx="49">
                  <c:v>1933-1941</c:v>
                </c:pt>
                <c:pt idx="50">
                  <c:v>1934-1942</c:v>
                </c:pt>
                <c:pt idx="51">
                  <c:v>1935-1943</c:v>
                </c:pt>
                <c:pt idx="52">
                  <c:v>1936-1944</c:v>
                </c:pt>
                <c:pt idx="53">
                  <c:v>1937-1945</c:v>
                </c:pt>
                <c:pt idx="54">
                  <c:v>1938-1946</c:v>
                </c:pt>
                <c:pt idx="55">
                  <c:v>1939-1947</c:v>
                </c:pt>
                <c:pt idx="56">
                  <c:v>1940-1948</c:v>
                </c:pt>
                <c:pt idx="57">
                  <c:v>1941-1949</c:v>
                </c:pt>
                <c:pt idx="58">
                  <c:v>1942-1950</c:v>
                </c:pt>
                <c:pt idx="59">
                  <c:v>1943-1951</c:v>
                </c:pt>
                <c:pt idx="60">
                  <c:v>1944-1952</c:v>
                </c:pt>
                <c:pt idx="61">
                  <c:v>1945-1953</c:v>
                </c:pt>
                <c:pt idx="62">
                  <c:v>1946-1954</c:v>
                </c:pt>
                <c:pt idx="63">
                  <c:v>1947-1955</c:v>
                </c:pt>
                <c:pt idx="64">
                  <c:v>1948-1956</c:v>
                </c:pt>
                <c:pt idx="65">
                  <c:v>1949-1957</c:v>
                </c:pt>
                <c:pt idx="66">
                  <c:v>1950-1958</c:v>
                </c:pt>
                <c:pt idx="67">
                  <c:v>1951-1959</c:v>
                </c:pt>
                <c:pt idx="68">
                  <c:v>1952-1960</c:v>
                </c:pt>
                <c:pt idx="69">
                  <c:v>1953-1961</c:v>
                </c:pt>
                <c:pt idx="70">
                  <c:v>1954-1962</c:v>
                </c:pt>
                <c:pt idx="71">
                  <c:v>1955-1963</c:v>
                </c:pt>
                <c:pt idx="72">
                  <c:v>1956-1964</c:v>
                </c:pt>
                <c:pt idx="73">
                  <c:v>1957-1965</c:v>
                </c:pt>
                <c:pt idx="74">
                  <c:v>1958-1966</c:v>
                </c:pt>
                <c:pt idx="75">
                  <c:v>1959-1967</c:v>
                </c:pt>
                <c:pt idx="76">
                  <c:v>1960-1968</c:v>
                </c:pt>
                <c:pt idx="77">
                  <c:v>1961-1969</c:v>
                </c:pt>
                <c:pt idx="78">
                  <c:v>1962-1970</c:v>
                </c:pt>
                <c:pt idx="79">
                  <c:v>1963-1971</c:v>
                </c:pt>
                <c:pt idx="80">
                  <c:v>1964-1972</c:v>
                </c:pt>
                <c:pt idx="81">
                  <c:v>1965-1973</c:v>
                </c:pt>
                <c:pt idx="82">
                  <c:v>1966-1974</c:v>
                </c:pt>
                <c:pt idx="83">
                  <c:v>1967-1975</c:v>
                </c:pt>
                <c:pt idx="84">
                  <c:v>1968-1976</c:v>
                </c:pt>
                <c:pt idx="85">
                  <c:v>1969-1977</c:v>
                </c:pt>
                <c:pt idx="86">
                  <c:v>1970-1978</c:v>
                </c:pt>
                <c:pt idx="87">
                  <c:v>1971-1979</c:v>
                </c:pt>
                <c:pt idx="88">
                  <c:v>1972-1980</c:v>
                </c:pt>
                <c:pt idx="89">
                  <c:v>1973-1981</c:v>
                </c:pt>
                <c:pt idx="90">
                  <c:v>1974-1982</c:v>
                </c:pt>
                <c:pt idx="91">
                  <c:v>1975-1983</c:v>
                </c:pt>
                <c:pt idx="92">
                  <c:v>1976-1984</c:v>
                </c:pt>
                <c:pt idx="93">
                  <c:v>1977-1985</c:v>
                </c:pt>
                <c:pt idx="94">
                  <c:v>1978-1986</c:v>
                </c:pt>
                <c:pt idx="95">
                  <c:v>1979-1987</c:v>
                </c:pt>
                <c:pt idx="96">
                  <c:v>1980-1988</c:v>
                </c:pt>
                <c:pt idx="97">
                  <c:v>1981-1989</c:v>
                </c:pt>
                <c:pt idx="98">
                  <c:v>1982-1990</c:v>
                </c:pt>
                <c:pt idx="99">
                  <c:v>1983-1991</c:v>
                </c:pt>
                <c:pt idx="100">
                  <c:v>1984-1992</c:v>
                </c:pt>
                <c:pt idx="101">
                  <c:v>1985-1993</c:v>
                </c:pt>
                <c:pt idx="102">
                  <c:v>1986-1994</c:v>
                </c:pt>
                <c:pt idx="103">
                  <c:v>1987-1995</c:v>
                </c:pt>
                <c:pt idx="104">
                  <c:v>1988-1996</c:v>
                </c:pt>
                <c:pt idx="105">
                  <c:v>1989-1997</c:v>
                </c:pt>
                <c:pt idx="106">
                  <c:v>1990-1998</c:v>
                </c:pt>
                <c:pt idx="107">
                  <c:v>1991-1999</c:v>
                </c:pt>
                <c:pt idx="108">
                  <c:v>1992-2000</c:v>
                </c:pt>
                <c:pt idx="109">
                  <c:v>1993-2001</c:v>
                </c:pt>
                <c:pt idx="110">
                  <c:v>1994-2002</c:v>
                </c:pt>
                <c:pt idx="111">
                  <c:v>1995-2003</c:v>
                </c:pt>
                <c:pt idx="112">
                  <c:v>1996-2004</c:v>
                </c:pt>
                <c:pt idx="113">
                  <c:v>1997-2005</c:v>
                </c:pt>
                <c:pt idx="114">
                  <c:v>1998-2006</c:v>
                </c:pt>
                <c:pt idx="115">
                  <c:v>1999-2007</c:v>
                </c:pt>
                <c:pt idx="116">
                  <c:v>2000-2008</c:v>
                </c:pt>
                <c:pt idx="117">
                  <c:v>2001-2009</c:v>
                </c:pt>
                <c:pt idx="118">
                  <c:v>2002-2010</c:v>
                </c:pt>
                <c:pt idx="119">
                  <c:v>2003-2011</c:v>
                </c:pt>
                <c:pt idx="120">
                  <c:v>2004-2012</c:v>
                </c:pt>
                <c:pt idx="121">
                  <c:v>2005-2013</c:v>
                </c:pt>
                <c:pt idx="122">
                  <c:v>2006-2014</c:v>
                </c:pt>
                <c:pt idx="123">
                  <c:v>2007-2015</c:v>
                </c:pt>
                <c:pt idx="124">
                  <c:v>2008-2016</c:v>
                </c:pt>
              </c:strCache>
            </c:strRef>
          </c:cat>
          <c:val>
            <c:numRef>
              <c:f>'SE HISTALP JJA1884'!$D$2:$D$146</c:f>
              <c:numCache>
                <c:formatCode>General</c:formatCode>
                <c:ptCount val="145"/>
                <c:pt idx="115" formatCode="0.00">
                  <c:v>103.66666666666667</c:v>
                </c:pt>
                <c:pt idx="116" formatCode="0.00">
                  <c:v>100.42248975211831</c:v>
                </c:pt>
                <c:pt idx="117" formatCode="0.00">
                  <c:v>99.517385689040267</c:v>
                </c:pt>
                <c:pt idx="118" formatCode="0.00">
                  <c:v>98.743119161597875</c:v>
                </c:pt>
                <c:pt idx="119" formatCode="0.00">
                  <c:v>98.049561867877486</c:v>
                </c:pt>
                <c:pt idx="120" formatCode="0.00">
                  <c:v>97.412160409468072</c:v>
                </c:pt>
                <c:pt idx="121" formatCode="0.00">
                  <c:v>96.816716773968793</c:v>
                </c:pt>
                <c:pt idx="122" formatCode="0.00">
                  <c:v>96.254145372905455</c:v>
                </c:pt>
                <c:pt idx="123" formatCode="0.00">
                  <c:v>95.718217089398024</c:v>
                </c:pt>
                <c:pt idx="124" formatCode="0.00">
                  <c:v>95.204441473301401</c:v>
                </c:pt>
                <c:pt idx="125" formatCode="0.00">
                  <c:v>94.709455299205587</c:v>
                </c:pt>
                <c:pt idx="126" formatCode="0.00">
                  <c:v>94.230662538144969</c:v>
                </c:pt>
                <c:pt idx="127" formatCode="0.00">
                  <c:v>93.766009886086536</c:v>
                </c:pt>
                <c:pt idx="128" formatCode="0.00">
                  <c:v>93.313840249819961</c:v>
                </c:pt>
                <c:pt idx="129" formatCode="0.00">
                  <c:v>92.872793455962366</c:v>
                </c:pt>
                <c:pt idx="130" formatCode="0.00">
                  <c:v>92.44173681710997</c:v>
                </c:pt>
                <c:pt idx="131" formatCode="0.00">
                  <c:v>92.019715266259681</c:v>
                </c:pt>
                <c:pt idx="132" formatCode="0.00">
                  <c:v>91.605914715072373</c:v>
                </c:pt>
                <c:pt idx="133" formatCode="0.00">
                  <c:v>91.199634587822032</c:v>
                </c:pt>
                <c:pt idx="134" formatCode="0.00">
                  <c:v>90.800266870515998</c:v>
                </c:pt>
                <c:pt idx="135" formatCode="0.00">
                  <c:v>90.407279880844555</c:v>
                </c:pt>
                <c:pt idx="136" formatCode="0.00">
                  <c:v>90.020205520870007</c:v>
                </c:pt>
                <c:pt idx="137" formatCode="0.00">
                  <c:v>89.638629140672919</c:v>
                </c:pt>
                <c:pt idx="138" formatCode="0.00">
                  <c:v>89.262181387858419</c:v>
                </c:pt>
                <c:pt idx="139" formatCode="0.00">
                  <c:v>88.890531587318705</c:v>
                </c:pt>
                <c:pt idx="140" formatCode="0.00">
                  <c:v>88.523382314232279</c:v>
                </c:pt>
                <c:pt idx="141" formatCode="0.00">
                  <c:v>88.160464907620636</c:v>
                </c:pt>
                <c:pt idx="142" formatCode="0.00">
                  <c:v>87.801535732670757</c:v>
                </c:pt>
                <c:pt idx="143" formatCode="0.00">
                  <c:v>87.446373044595958</c:v>
                </c:pt>
                <c:pt idx="144" formatCode="0.00">
                  <c:v>87.094774339835169</c:v>
                </c:pt>
              </c:numCache>
            </c:numRef>
          </c:val>
          <c:smooth val="0"/>
          <c:extLst xmlns:c16r2="http://schemas.microsoft.com/office/drawing/2015/06/chart">
            <c:ext xmlns:c15="http://schemas.microsoft.com/office/drawing/2012/chart" uri="{02D57815-91ED-43cb-92C2-25804820EDAC}">
              <c15:filteredSeriesTitle>
                <c15:tx>
                  <c:strRef>
                    <c:extLst>
                      <c:ext uri="{02D57815-91ED-43cb-92C2-25804820EDAC}">
                        <c15:formulaRef>
                          <c15:sqref> </c15:sqref>
                        </c15:formulaRef>
                      </c:ext>
                    </c:extLst>
                  </c:strRef>
                </c15:tx>
              </c15:filteredSeriesTitle>
            </c:ext>
            <c:ext xmlns:c16="http://schemas.microsoft.com/office/drawing/2014/chart" uri="{C3380CC4-5D6E-409C-BE32-E72D297353CC}">
              <c16:uniqueId val="{00000004-3C1D-4203-8BE1-87D2E0E587BF}"/>
            </c:ext>
          </c:extLst>
        </c:ser>
        <c:ser>
          <c:idx val="3"/>
          <c:order val="3"/>
          <c:spPr>
            <a:ln w="12700" cap="rnd">
              <a:solidFill>
                <a:srgbClr val="ED7D31"/>
              </a:solidFill>
              <a:prstDash val="solid"/>
              <a:round/>
            </a:ln>
            <a:effectLst/>
          </c:spPr>
          <c:marker>
            <c:symbol val="none"/>
          </c:marker>
          <c:cat>
            <c:strRef>
              <c:f>'SE HISTALP JJA1884'!$F$2:$F$146</c:f>
              <c:strCache>
                <c:ptCount val="125"/>
                <c:pt idx="0">
                  <c:v>1884-1892</c:v>
                </c:pt>
                <c:pt idx="1">
                  <c:v>1885-1893</c:v>
                </c:pt>
                <c:pt idx="2">
                  <c:v>1886-1894</c:v>
                </c:pt>
                <c:pt idx="3">
                  <c:v>1887-1895</c:v>
                </c:pt>
                <c:pt idx="4">
                  <c:v>1888-1896</c:v>
                </c:pt>
                <c:pt idx="5">
                  <c:v>1889-1897</c:v>
                </c:pt>
                <c:pt idx="6">
                  <c:v>1890-1898</c:v>
                </c:pt>
                <c:pt idx="7">
                  <c:v>1891-1899</c:v>
                </c:pt>
                <c:pt idx="8">
                  <c:v>1892-1900</c:v>
                </c:pt>
                <c:pt idx="9">
                  <c:v>1893-1901</c:v>
                </c:pt>
                <c:pt idx="10">
                  <c:v>1894-1902</c:v>
                </c:pt>
                <c:pt idx="11">
                  <c:v>1895-1903</c:v>
                </c:pt>
                <c:pt idx="12">
                  <c:v>1896-1904</c:v>
                </c:pt>
                <c:pt idx="13">
                  <c:v>1897-1905</c:v>
                </c:pt>
                <c:pt idx="14">
                  <c:v>1898-1906</c:v>
                </c:pt>
                <c:pt idx="15">
                  <c:v>1899-1907</c:v>
                </c:pt>
                <c:pt idx="16">
                  <c:v>1900-1908</c:v>
                </c:pt>
                <c:pt idx="17">
                  <c:v>1901-1909</c:v>
                </c:pt>
                <c:pt idx="18">
                  <c:v>1902-1910</c:v>
                </c:pt>
                <c:pt idx="19">
                  <c:v>1903-1911</c:v>
                </c:pt>
                <c:pt idx="20">
                  <c:v>1904-1912</c:v>
                </c:pt>
                <c:pt idx="21">
                  <c:v>1905-1913</c:v>
                </c:pt>
                <c:pt idx="22">
                  <c:v>1906-1914</c:v>
                </c:pt>
                <c:pt idx="23">
                  <c:v>1907-1915</c:v>
                </c:pt>
                <c:pt idx="24">
                  <c:v>1908-1916</c:v>
                </c:pt>
                <c:pt idx="25">
                  <c:v>1909-1917</c:v>
                </c:pt>
                <c:pt idx="26">
                  <c:v>1910-1918</c:v>
                </c:pt>
                <c:pt idx="27">
                  <c:v>1911-1919</c:v>
                </c:pt>
                <c:pt idx="28">
                  <c:v>1912-1920</c:v>
                </c:pt>
                <c:pt idx="29">
                  <c:v>1913-1921</c:v>
                </c:pt>
                <c:pt idx="30">
                  <c:v>1914-1922</c:v>
                </c:pt>
                <c:pt idx="31">
                  <c:v>1915-1923</c:v>
                </c:pt>
                <c:pt idx="32">
                  <c:v>1916-1924</c:v>
                </c:pt>
                <c:pt idx="33">
                  <c:v>1917-1925</c:v>
                </c:pt>
                <c:pt idx="34">
                  <c:v>1918-1926</c:v>
                </c:pt>
                <c:pt idx="35">
                  <c:v>1919-1927</c:v>
                </c:pt>
                <c:pt idx="36">
                  <c:v>1920-1928</c:v>
                </c:pt>
                <c:pt idx="37">
                  <c:v>1921-1929</c:v>
                </c:pt>
                <c:pt idx="38">
                  <c:v>1922-1930</c:v>
                </c:pt>
                <c:pt idx="39">
                  <c:v>1923-1931</c:v>
                </c:pt>
                <c:pt idx="40">
                  <c:v>1924-1932</c:v>
                </c:pt>
                <c:pt idx="41">
                  <c:v>1925-1933</c:v>
                </c:pt>
                <c:pt idx="42">
                  <c:v>1926-1934</c:v>
                </c:pt>
                <c:pt idx="43">
                  <c:v>1927-1935</c:v>
                </c:pt>
                <c:pt idx="44">
                  <c:v>1928-1936</c:v>
                </c:pt>
                <c:pt idx="45">
                  <c:v>1929-1937</c:v>
                </c:pt>
                <c:pt idx="46">
                  <c:v>1930-1938</c:v>
                </c:pt>
                <c:pt idx="47">
                  <c:v>1931-1939</c:v>
                </c:pt>
                <c:pt idx="48">
                  <c:v>1932-1940</c:v>
                </c:pt>
                <c:pt idx="49">
                  <c:v>1933-1941</c:v>
                </c:pt>
                <c:pt idx="50">
                  <c:v>1934-1942</c:v>
                </c:pt>
                <c:pt idx="51">
                  <c:v>1935-1943</c:v>
                </c:pt>
                <c:pt idx="52">
                  <c:v>1936-1944</c:v>
                </c:pt>
                <c:pt idx="53">
                  <c:v>1937-1945</c:v>
                </c:pt>
                <c:pt idx="54">
                  <c:v>1938-1946</c:v>
                </c:pt>
                <c:pt idx="55">
                  <c:v>1939-1947</c:v>
                </c:pt>
                <c:pt idx="56">
                  <c:v>1940-1948</c:v>
                </c:pt>
                <c:pt idx="57">
                  <c:v>1941-1949</c:v>
                </c:pt>
                <c:pt idx="58">
                  <c:v>1942-1950</c:v>
                </c:pt>
                <c:pt idx="59">
                  <c:v>1943-1951</c:v>
                </c:pt>
                <c:pt idx="60">
                  <c:v>1944-1952</c:v>
                </c:pt>
                <c:pt idx="61">
                  <c:v>1945-1953</c:v>
                </c:pt>
                <c:pt idx="62">
                  <c:v>1946-1954</c:v>
                </c:pt>
                <c:pt idx="63">
                  <c:v>1947-1955</c:v>
                </c:pt>
                <c:pt idx="64">
                  <c:v>1948-1956</c:v>
                </c:pt>
                <c:pt idx="65">
                  <c:v>1949-1957</c:v>
                </c:pt>
                <c:pt idx="66">
                  <c:v>1950-1958</c:v>
                </c:pt>
                <c:pt idx="67">
                  <c:v>1951-1959</c:v>
                </c:pt>
                <c:pt idx="68">
                  <c:v>1952-1960</c:v>
                </c:pt>
                <c:pt idx="69">
                  <c:v>1953-1961</c:v>
                </c:pt>
                <c:pt idx="70">
                  <c:v>1954-1962</c:v>
                </c:pt>
                <c:pt idx="71">
                  <c:v>1955-1963</c:v>
                </c:pt>
                <c:pt idx="72">
                  <c:v>1956-1964</c:v>
                </c:pt>
                <c:pt idx="73">
                  <c:v>1957-1965</c:v>
                </c:pt>
                <c:pt idx="74">
                  <c:v>1958-1966</c:v>
                </c:pt>
                <c:pt idx="75">
                  <c:v>1959-1967</c:v>
                </c:pt>
                <c:pt idx="76">
                  <c:v>1960-1968</c:v>
                </c:pt>
                <c:pt idx="77">
                  <c:v>1961-1969</c:v>
                </c:pt>
                <c:pt idx="78">
                  <c:v>1962-1970</c:v>
                </c:pt>
                <c:pt idx="79">
                  <c:v>1963-1971</c:v>
                </c:pt>
                <c:pt idx="80">
                  <c:v>1964-1972</c:v>
                </c:pt>
                <c:pt idx="81">
                  <c:v>1965-1973</c:v>
                </c:pt>
                <c:pt idx="82">
                  <c:v>1966-1974</c:v>
                </c:pt>
                <c:pt idx="83">
                  <c:v>1967-1975</c:v>
                </c:pt>
                <c:pt idx="84">
                  <c:v>1968-1976</c:v>
                </c:pt>
                <c:pt idx="85">
                  <c:v>1969-1977</c:v>
                </c:pt>
                <c:pt idx="86">
                  <c:v>1970-1978</c:v>
                </c:pt>
                <c:pt idx="87">
                  <c:v>1971-1979</c:v>
                </c:pt>
                <c:pt idx="88">
                  <c:v>1972-1980</c:v>
                </c:pt>
                <c:pt idx="89">
                  <c:v>1973-1981</c:v>
                </c:pt>
                <c:pt idx="90">
                  <c:v>1974-1982</c:v>
                </c:pt>
                <c:pt idx="91">
                  <c:v>1975-1983</c:v>
                </c:pt>
                <c:pt idx="92">
                  <c:v>1976-1984</c:v>
                </c:pt>
                <c:pt idx="93">
                  <c:v>1977-1985</c:v>
                </c:pt>
                <c:pt idx="94">
                  <c:v>1978-1986</c:v>
                </c:pt>
                <c:pt idx="95">
                  <c:v>1979-1987</c:v>
                </c:pt>
                <c:pt idx="96">
                  <c:v>1980-1988</c:v>
                </c:pt>
                <c:pt idx="97">
                  <c:v>1981-1989</c:v>
                </c:pt>
                <c:pt idx="98">
                  <c:v>1982-1990</c:v>
                </c:pt>
                <c:pt idx="99">
                  <c:v>1983-1991</c:v>
                </c:pt>
                <c:pt idx="100">
                  <c:v>1984-1992</c:v>
                </c:pt>
                <c:pt idx="101">
                  <c:v>1985-1993</c:v>
                </c:pt>
                <c:pt idx="102">
                  <c:v>1986-1994</c:v>
                </c:pt>
                <c:pt idx="103">
                  <c:v>1987-1995</c:v>
                </c:pt>
                <c:pt idx="104">
                  <c:v>1988-1996</c:v>
                </c:pt>
                <c:pt idx="105">
                  <c:v>1989-1997</c:v>
                </c:pt>
                <c:pt idx="106">
                  <c:v>1990-1998</c:v>
                </c:pt>
                <c:pt idx="107">
                  <c:v>1991-1999</c:v>
                </c:pt>
                <c:pt idx="108">
                  <c:v>1992-2000</c:v>
                </c:pt>
                <c:pt idx="109">
                  <c:v>1993-2001</c:v>
                </c:pt>
                <c:pt idx="110">
                  <c:v>1994-2002</c:v>
                </c:pt>
                <c:pt idx="111">
                  <c:v>1995-2003</c:v>
                </c:pt>
                <c:pt idx="112">
                  <c:v>1996-2004</c:v>
                </c:pt>
                <c:pt idx="113">
                  <c:v>1997-2005</c:v>
                </c:pt>
                <c:pt idx="114">
                  <c:v>1998-2006</c:v>
                </c:pt>
                <c:pt idx="115">
                  <c:v>1999-2007</c:v>
                </c:pt>
                <c:pt idx="116">
                  <c:v>2000-2008</c:v>
                </c:pt>
                <c:pt idx="117">
                  <c:v>2001-2009</c:v>
                </c:pt>
                <c:pt idx="118">
                  <c:v>2002-2010</c:v>
                </c:pt>
                <c:pt idx="119">
                  <c:v>2003-2011</c:v>
                </c:pt>
                <c:pt idx="120">
                  <c:v>2004-2012</c:v>
                </c:pt>
                <c:pt idx="121">
                  <c:v>2005-2013</c:v>
                </c:pt>
                <c:pt idx="122">
                  <c:v>2006-2014</c:v>
                </c:pt>
                <c:pt idx="123">
                  <c:v>2007-2015</c:v>
                </c:pt>
                <c:pt idx="124">
                  <c:v>2008-2016</c:v>
                </c:pt>
              </c:strCache>
            </c:strRef>
          </c:cat>
          <c:val>
            <c:numRef>
              <c:f>'SE HISTALP JJA1884'!$E$2:$E$146</c:f>
              <c:numCache>
                <c:formatCode>General</c:formatCode>
                <c:ptCount val="145"/>
                <c:pt idx="115" formatCode="0.00">
                  <c:v>103.66666666666667</c:v>
                </c:pt>
                <c:pt idx="116" formatCode="0.00">
                  <c:v>106.66501350480024</c:v>
                </c:pt>
                <c:pt idx="117" formatCode="0.00">
                  <c:v>107.32428749146349</c:v>
                </c:pt>
                <c:pt idx="118" formatCode="0.00">
                  <c:v>107.8527239424911</c:v>
                </c:pt>
                <c:pt idx="119" formatCode="0.00">
                  <c:v>108.30045115979669</c:v>
                </c:pt>
                <c:pt idx="120" formatCode="0.00">
                  <c:v>108.69202254179132</c:v>
                </c:pt>
                <c:pt idx="121" formatCode="0.00">
                  <c:v>109.04163610087581</c:v>
                </c:pt>
                <c:pt idx="122" formatCode="0.00">
                  <c:v>109.35837742552435</c:v>
                </c:pt>
                <c:pt idx="123" formatCode="0.00">
                  <c:v>109.64847563261699</c:v>
                </c:pt>
                <c:pt idx="124" formatCode="0.00">
                  <c:v>109.91642117229883</c:v>
                </c:pt>
                <c:pt idx="125" formatCode="0.00">
                  <c:v>110.16557726997985</c:v>
                </c:pt>
                <c:pt idx="126" formatCode="0.00">
                  <c:v>110.39853995462568</c:v>
                </c:pt>
                <c:pt idx="127" formatCode="0.00">
                  <c:v>110.61736253026932</c:v>
                </c:pt>
                <c:pt idx="128" formatCode="0.00">
                  <c:v>110.8237020901211</c:v>
                </c:pt>
                <c:pt idx="129" formatCode="0.00">
                  <c:v>111.01891880756391</c:v>
                </c:pt>
                <c:pt idx="130" formatCode="0.00">
                  <c:v>111.20414537000151</c:v>
                </c:pt>
                <c:pt idx="131" formatCode="0.00">
                  <c:v>111.38033684443701</c:v>
                </c:pt>
                <c:pt idx="132" formatCode="0.00">
                  <c:v>111.54830731920953</c:v>
                </c:pt>
                <c:pt idx="133" formatCode="0.00">
                  <c:v>111.70875737004505</c:v>
                </c:pt>
                <c:pt idx="134" formatCode="0.00">
                  <c:v>111.86229501093629</c:v>
                </c:pt>
                <c:pt idx="135" formatCode="0.00">
                  <c:v>112.00945192419294</c:v>
                </c:pt>
                <c:pt idx="136" formatCode="0.00">
                  <c:v>112.1506962077527</c:v>
                </c:pt>
                <c:pt idx="137" formatCode="0.00">
                  <c:v>112.286442511535</c:v>
                </c:pt>
                <c:pt idx="138" formatCode="0.00">
                  <c:v>112.41706018793471</c:v>
                </c:pt>
                <c:pt idx="139" formatCode="0.00">
                  <c:v>112.54287991205963</c:v>
                </c:pt>
                <c:pt idx="140" formatCode="0.00">
                  <c:v>112.66419910873127</c:v>
                </c:pt>
                <c:pt idx="141" formatCode="0.00">
                  <c:v>112.78128643892812</c:v>
                </c:pt>
                <c:pt idx="142" formatCode="0.00">
                  <c:v>112.89438553746321</c:v>
                </c:pt>
                <c:pt idx="143" formatCode="0.00">
                  <c:v>113.00371814912322</c:v>
                </c:pt>
                <c:pt idx="144" formatCode="0.00">
                  <c:v>113.10948677746921</c:v>
                </c:pt>
              </c:numCache>
            </c:numRef>
          </c:val>
          <c:smooth val="0"/>
          <c:extLst xmlns:c16r2="http://schemas.microsoft.com/office/drawing/2015/06/chart">
            <c:ext xmlns:c15="http://schemas.microsoft.com/office/drawing/2012/chart" uri="{02D57815-91ED-43cb-92C2-25804820EDAC}">
              <c15:filteredSeriesTitle>
                <c15:tx>
                  <c:strRef>
                    <c:extLst>
                      <c:ext uri="{02D57815-91ED-43cb-92C2-25804820EDAC}">
                        <c15:formulaRef>
                          <c15:sqref> </c15:sqref>
                        </c15:formulaRef>
                      </c:ext>
                    </c:extLst>
                  </c:strRef>
                </c15:tx>
              </c15:filteredSeriesTitle>
            </c:ext>
            <c:ext xmlns:c16="http://schemas.microsoft.com/office/drawing/2014/chart" uri="{C3380CC4-5D6E-409C-BE32-E72D297353CC}">
              <c16:uniqueId val="{00000005-3C1D-4203-8BE1-87D2E0E587BF}"/>
            </c:ext>
          </c:extLst>
        </c:ser>
        <c:dLbls>
          <c:showLegendKey val="0"/>
          <c:showVal val="0"/>
          <c:showCatName val="0"/>
          <c:showSerName val="0"/>
          <c:showPercent val="0"/>
          <c:showBubbleSize val="0"/>
        </c:dLbls>
        <c:marker val="1"/>
        <c:smooth val="0"/>
        <c:axId val="21073280"/>
        <c:axId val="21087360"/>
      </c:lineChart>
      <c:catAx>
        <c:axId val="210732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1087360"/>
        <c:crosses val="autoZero"/>
        <c:auto val="1"/>
        <c:lblAlgn val="ctr"/>
        <c:lblOffset val="100"/>
        <c:noMultiLvlLbl val="0"/>
      </c:catAx>
      <c:valAx>
        <c:axId val="21087360"/>
        <c:scaling>
          <c:orientation val="minMax"/>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sr-Latn-RS"/>
          </a:p>
        </c:txPr>
        <c:crossAx val="21073280"/>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sr-Latn-R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0.02495</cdr:x>
      <cdr:y>0.69453</cdr:y>
    </cdr:from>
    <cdr:to>
      <cdr:x>1</cdr:x>
      <cdr:y>1</cdr:y>
    </cdr:to>
    <cdr:sp macro="" textlink="">
      <cdr:nvSpPr>
        <cdr:cNvPr id="2" name="TextBox 1">
          <a:extLst xmlns:a="http://schemas.openxmlformats.org/drawingml/2006/main">
            <a:ext uri="{FF2B5EF4-FFF2-40B4-BE49-F238E27FC236}">
              <a16:creationId xmlns="" xmlns:a16="http://schemas.microsoft.com/office/drawing/2014/main" id="{D82F8AF1-F8DE-4254-A79E-D1857A920275}"/>
            </a:ext>
          </a:extLst>
        </cdr:cNvPr>
        <cdr:cNvSpPr txBox="1"/>
      </cdr:nvSpPr>
      <cdr:spPr>
        <a:xfrm xmlns:a="http://schemas.openxmlformats.org/drawingml/2006/main">
          <a:off x="225305" y="1050251"/>
          <a:ext cx="8805884" cy="4619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r-Latn-RS" sz="2000" dirty="0" smtClean="0">
              <a:solidFill>
                <a:schemeClr val="bg1">
                  <a:lumMod val="65000"/>
                </a:schemeClr>
              </a:solidFill>
            </a:rPr>
            <a:t>Differnce inbetween evaporation (measured) and raifall over the RS </a:t>
          </a:r>
          <a:r>
            <a:rPr lang="sr-Cyrl-RS" sz="2000" dirty="0" smtClean="0">
              <a:solidFill>
                <a:schemeClr val="bg1">
                  <a:lumMod val="65000"/>
                </a:schemeClr>
              </a:solidFill>
            </a:rPr>
            <a:t> (мм/ЈЈА)</a:t>
          </a:r>
          <a:r>
            <a:rPr lang="sr-Latn-RS" sz="2000" dirty="0" smtClean="0">
              <a:solidFill>
                <a:schemeClr val="bg1">
                  <a:lumMod val="65000"/>
                </a:schemeClr>
              </a:solidFill>
            </a:rPr>
            <a:t> </a:t>
          </a:r>
          <a:endParaRPr lang="sr-Cyrl-RS" sz="2000" dirty="0">
            <a:solidFill>
              <a:schemeClr val="bg1">
                <a:lumMod val="65000"/>
              </a:schemeClr>
            </a:solidFill>
          </a:endParaRPr>
        </a:p>
      </cdr:txBody>
    </cdr:sp>
  </cdr:relSizeAnchor>
  <cdr:relSizeAnchor xmlns:cdr="http://schemas.openxmlformats.org/drawingml/2006/chartDrawing">
    <cdr:from>
      <cdr:x>0</cdr:x>
      <cdr:y>0.05296</cdr:y>
    </cdr:from>
    <cdr:to>
      <cdr:x>0.07402</cdr:x>
      <cdr:y>0.25068</cdr:y>
    </cdr:to>
    <cdr:sp macro="" textlink="">
      <cdr:nvSpPr>
        <cdr:cNvPr id="3" name="TextBox 2"/>
        <cdr:cNvSpPr txBox="1"/>
      </cdr:nvSpPr>
      <cdr:spPr>
        <a:xfrm xmlns:a="http://schemas.openxmlformats.org/drawingml/2006/main">
          <a:off x="0" y="77355"/>
          <a:ext cx="742408" cy="288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r-Cyrl-RS" sz="1100" dirty="0"/>
            <a:t>мм</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0.8169</cdr:y>
    </cdr:from>
    <cdr:to>
      <cdr:x>0.05357</cdr:x>
      <cdr:y>0.87751</cdr:y>
    </cdr:to>
    <cdr:sp macro="" textlink="">
      <cdr:nvSpPr>
        <cdr:cNvPr id="3" name="TextBox 2"/>
        <cdr:cNvSpPr txBox="1"/>
      </cdr:nvSpPr>
      <cdr:spPr>
        <a:xfrm xmlns:a="http://schemas.openxmlformats.org/drawingml/2006/main">
          <a:off x="-1" y="4176464"/>
          <a:ext cx="484085" cy="309873"/>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vertOverflow="clip" wrap="square" rtlCol="0"/>
        <a:lstStyle xmlns:a="http://schemas.openxmlformats.org/drawingml/2006/main"/>
        <a:p xmlns:a="http://schemas.openxmlformats.org/drawingml/2006/main">
          <a:r>
            <a:rPr lang="sr-Latn-RS" sz="1100" dirty="0"/>
            <a:t>MM</a:t>
          </a:r>
          <a:endParaRPr lang="sr-Cyrl-RS" sz="1100" dirty="0"/>
        </a:p>
      </cdr:txBody>
    </cdr:sp>
  </cdr:relSizeAnchor>
  <cdr:relSizeAnchor xmlns:cdr="http://schemas.openxmlformats.org/drawingml/2006/chartDrawing">
    <cdr:from>
      <cdr:x>0</cdr:x>
      <cdr:y>0</cdr:y>
    </cdr:from>
    <cdr:to>
      <cdr:x>0.25789</cdr:x>
      <cdr:y>0.12395</cdr:y>
    </cdr:to>
    <cdr:sp macro="" textlink="">
      <cdr:nvSpPr>
        <cdr:cNvPr id="4" name="Rectangle 3"/>
        <cdr:cNvSpPr/>
      </cdr:nvSpPr>
      <cdr:spPr>
        <a:xfrm xmlns:a="http://schemas.openxmlformats.org/drawingml/2006/main">
          <a:off x="-136054" y="-698397"/>
          <a:ext cx="1346202"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r-Latn-RS" b="1" dirty="0"/>
            <a:t>-EXAMPLES-</a:t>
          </a:r>
          <a:endParaRPr lang="sr-Cyrl-RS" dirty="0"/>
        </a:p>
      </cdr:txBody>
    </cdr:sp>
  </cdr:relSizeAnchor>
</c:userShapes>
</file>

<file path=ppt/drawings/drawing3.xml><?xml version="1.0" encoding="utf-8"?>
<c:userShapes xmlns:c="http://schemas.openxmlformats.org/drawingml/2006/chart">
  <cdr:relSizeAnchor xmlns:cdr="http://schemas.openxmlformats.org/drawingml/2006/chartDrawing">
    <cdr:from>
      <cdr:x>0.14752</cdr:x>
      <cdr:y>0.05357</cdr:y>
    </cdr:from>
    <cdr:to>
      <cdr:x>0.85404</cdr:x>
      <cdr:y>0.27435</cdr:y>
    </cdr:to>
    <cdr:sp macro="" textlink="">
      <cdr:nvSpPr>
        <cdr:cNvPr id="2" name="TextBox 1">
          <a:extLst xmlns:a="http://schemas.openxmlformats.org/drawingml/2006/main">
            <a:ext uri="{FF2B5EF4-FFF2-40B4-BE49-F238E27FC236}">
              <a16:creationId xmlns="" xmlns:a16="http://schemas.microsoft.com/office/drawing/2014/main" id="{EA97270D-5CA6-4587-8611-430A93436AB9}"/>
            </a:ext>
          </a:extLst>
        </cdr:cNvPr>
        <cdr:cNvSpPr txBox="1"/>
      </cdr:nvSpPr>
      <cdr:spPr>
        <a:xfrm xmlns:a="http://schemas.openxmlformats.org/drawingml/2006/main">
          <a:off x="904875" y="157158"/>
          <a:ext cx="4333875" cy="6477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r-Cyrl-RS" sz="1100" dirty="0">
              <a:solidFill>
                <a:schemeClr val="bg1">
                  <a:lumMod val="65000"/>
                </a:schemeClr>
              </a:solidFill>
            </a:rPr>
            <a:t>9-ГОДИШЊА АНОМАЛИЈА ИНСОЛАЦИЈЕ НА</a:t>
          </a:r>
          <a:r>
            <a:rPr lang="sr-Cyrl-RS" sz="1100" baseline="0" dirty="0">
              <a:solidFill>
                <a:schemeClr val="bg1">
                  <a:lumMod val="65000"/>
                </a:schemeClr>
              </a:solidFill>
            </a:rPr>
            <a:t> ПОДРУЧЈУ ЗАПАДНОГ БАЛКАНА (ЈУГОИСТОЧНИ РЕГИОН </a:t>
          </a:r>
          <a:r>
            <a:rPr lang="sr-Latn-RS" sz="1100" baseline="0" dirty="0">
              <a:solidFill>
                <a:schemeClr val="bg1">
                  <a:lumMod val="65000"/>
                </a:schemeClr>
              </a:solidFill>
            </a:rPr>
            <a:t>HISTALP </a:t>
          </a:r>
          <a:r>
            <a:rPr lang="sr-Cyrl-BA" sz="1100" baseline="0" dirty="0">
              <a:solidFill>
                <a:schemeClr val="bg1">
                  <a:lumMod val="65000"/>
                </a:schemeClr>
              </a:solidFill>
            </a:rPr>
            <a:t>ПРОЈЕКТА ПОКАЗУЈЕ ИЗУЗЕТНО ОСУНЧАВАЊЕ С КРАЈА 19.ВЕКА КОЈЕ НИЈЕ НАДМАШЕНО </a:t>
          </a:r>
          <a:endParaRPr lang="sr-Cyrl-RS" sz="1100" dirty="0">
            <a:solidFill>
              <a:schemeClr val="bg1">
                <a:lumMod val="65000"/>
              </a:schemeClr>
            </a:solidFill>
          </a:endParaRPr>
        </a:p>
      </cdr:txBody>
    </cdr:sp>
  </cdr:relSizeAnchor>
  <cdr:relSizeAnchor xmlns:cdr="http://schemas.openxmlformats.org/drawingml/2006/chartDrawing">
    <cdr:from>
      <cdr:x>0.02795</cdr:x>
      <cdr:y>0</cdr:y>
    </cdr:from>
    <cdr:to>
      <cdr:x>0.11646</cdr:x>
      <cdr:y>0.08279</cdr:y>
    </cdr:to>
    <cdr:sp macro="" textlink="">
      <cdr:nvSpPr>
        <cdr:cNvPr id="3" name="TextBox 2"/>
        <cdr:cNvSpPr txBox="1"/>
      </cdr:nvSpPr>
      <cdr:spPr>
        <a:xfrm xmlns:a="http://schemas.openxmlformats.org/drawingml/2006/main">
          <a:off x="171449" y="0"/>
          <a:ext cx="542925" cy="242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r-Cyrl-RS" sz="1100"/>
            <a:t>САТИ</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sr-Latn-B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035558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334783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7791536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3231619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r-Latn-B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901969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620500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lvl1pPr>
              <a:defRPr/>
            </a:lvl1pPr>
          </a:lstStyle>
          <a:p>
            <a:r>
              <a:rPr lang="en-US" smtClean="0"/>
              <a:t>Click to edit Master title style</a:t>
            </a:r>
            <a:endParaRPr lang="sr-Latn-B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0987284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3530837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96605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sr-Latn-B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424390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sr-Latn-B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B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14.3.2019</a:t>
            </a:fld>
            <a:endParaRPr lang="sr-Latn-B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353632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8484"/>
            <a:ext cx="9144000" cy="622300"/>
          </a:xfrm>
          <a:prstGeom prst="rect">
            <a:avLst/>
          </a:prstGeom>
          <a:solidFill>
            <a:schemeClr val="accent1">
              <a:lumMod val="20000"/>
              <a:lumOff val="80000"/>
            </a:schemeClr>
          </a:solidFill>
          <a:ln>
            <a:noFill/>
          </a:ln>
        </p:spPr>
      </p:pic>
      <p:sp>
        <p:nvSpPr>
          <p:cNvPr id="9" name="Rectangle 8"/>
          <p:cNvSpPr/>
          <p:nvPr userDrawn="1"/>
        </p:nvSpPr>
        <p:spPr>
          <a:xfrm>
            <a:off x="8585212" y="0"/>
            <a:ext cx="504056" cy="476672"/>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17371" y="18467"/>
            <a:ext cx="43973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480175"/>
            <a:ext cx="9144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ate Placeholder 3"/>
          <p:cNvSpPr>
            <a:spLocks noGrp="1"/>
          </p:cNvSpPr>
          <p:nvPr>
            <p:ph type="dt" sz="half" idx="2"/>
          </p:nvPr>
        </p:nvSpPr>
        <p:spPr>
          <a:xfrm>
            <a:off x="0" y="6492875"/>
            <a:ext cx="12596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r-Latn-BA" dirty="0" smtClean="0"/>
              <a:t>18-19/04/2013</a:t>
            </a:r>
            <a:endParaRPr lang="sr-Latn-BA" dirty="0"/>
          </a:p>
        </p:txBody>
      </p:sp>
      <p:sp>
        <p:nvSpPr>
          <p:cNvPr id="13" name="Footer Placeholder 4"/>
          <p:cNvSpPr>
            <a:spLocks noGrp="1"/>
          </p:cNvSpPr>
          <p:nvPr>
            <p:ph type="ftr" sz="quarter" idx="3"/>
          </p:nvPr>
        </p:nvSpPr>
        <p:spPr>
          <a:xfrm>
            <a:off x="1259632" y="6486524"/>
            <a:ext cx="73255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r-Latn-BA" dirty="0" smtClean="0"/>
              <a:t>rhmz@teol.net       </a:t>
            </a:r>
            <a:r>
              <a:rPr lang="sr-Latn-BA" b="1" dirty="0" smtClean="0">
                <a:solidFill>
                  <a:schemeClr val="bg1"/>
                </a:solidFill>
              </a:rPr>
              <a:t>   Republic Hydro-Meteorological Service  of Republika Srpska, B&amp;H         </a:t>
            </a:r>
            <a:r>
              <a:rPr lang="sr-Latn-BA" dirty="0" smtClean="0"/>
              <a:t>www.rhmzrs.com </a:t>
            </a:r>
            <a:endParaRPr lang="sr-Latn-BA" dirty="0"/>
          </a:p>
        </p:txBody>
      </p:sp>
      <p:sp>
        <p:nvSpPr>
          <p:cNvPr id="14" name="Slide Number Placeholder 5"/>
          <p:cNvSpPr>
            <a:spLocks noGrp="1"/>
          </p:cNvSpPr>
          <p:nvPr>
            <p:ph type="sldNum" sz="quarter" idx="4"/>
          </p:nvPr>
        </p:nvSpPr>
        <p:spPr>
          <a:xfrm>
            <a:off x="8617370" y="6492875"/>
            <a:ext cx="526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sr-Latn-BA" dirty="0" smtClean="0"/>
              <a:t>1</a:t>
            </a:r>
            <a:endParaRPr lang="sr-Latn-BA" dirty="0"/>
          </a:p>
        </p:txBody>
      </p:sp>
      <p:sp>
        <p:nvSpPr>
          <p:cNvPr id="15" name="Title Placeholder 1"/>
          <p:cNvSpPr>
            <a:spLocks noGrp="1"/>
          </p:cNvSpPr>
          <p:nvPr>
            <p:ph type="title"/>
          </p:nvPr>
        </p:nvSpPr>
        <p:spPr>
          <a:xfrm>
            <a:off x="32440" y="1246"/>
            <a:ext cx="8229600" cy="490066"/>
          </a:xfrm>
          <a:prstGeom prst="rect">
            <a:avLst/>
          </a:prstGeom>
        </p:spPr>
        <p:txBody>
          <a:bodyPr vert="horz" lIns="91440" tIns="45720" rIns="91440" bIns="45720" rtlCol="0" anchor="ctr">
            <a:normAutofit/>
          </a:bodyPr>
          <a:lstStyle/>
          <a:p>
            <a:r>
              <a:rPr lang="sr-Latn-BA" dirty="0" smtClean="0"/>
              <a:t>ICSEED 12th Session-Sofia, 18-19 April 2013, BULGARIA</a:t>
            </a:r>
            <a:endParaRPr lang="sr-Latn-BA" dirty="0"/>
          </a:p>
        </p:txBody>
      </p:sp>
    </p:spTree>
    <p:extLst>
      <p:ext uri="{BB962C8B-B14F-4D97-AF65-F5344CB8AC3E}">
        <p14:creationId xmlns:p14="http://schemas.microsoft.com/office/powerpoint/2010/main" val="3166121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24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4554" y="2322824"/>
            <a:ext cx="5184576" cy="3554448"/>
          </a:xfrm>
        </p:spPr>
        <p:txBody>
          <a:bodyPr>
            <a:normAutofit fontScale="90000"/>
          </a:bodyPr>
          <a:lstStyle/>
          <a:p>
            <a:pPr algn="ctr"/>
            <a:r>
              <a:rPr lang="en-US" sz="3200" dirty="0" smtClean="0">
                <a:solidFill>
                  <a:schemeClr val="tx2"/>
                </a:solidFill>
                <a:latin typeface="Arial" panose="020B0604020202020204" pitchFamily="34" charset="0"/>
                <a:cs typeface="Arial" panose="020B0604020202020204" pitchFamily="34" charset="0"/>
              </a:rPr>
              <a:t/>
            </a:r>
            <a:br>
              <a:rPr lang="en-US" sz="3200" dirty="0" smtClean="0">
                <a:solidFill>
                  <a:schemeClr val="tx2"/>
                </a:solidFill>
                <a:latin typeface="Arial" panose="020B0604020202020204" pitchFamily="34" charset="0"/>
                <a:cs typeface="Arial" panose="020B0604020202020204" pitchFamily="34" charset="0"/>
              </a:rPr>
            </a:br>
            <a:r>
              <a:rPr lang="sr-Latn-BA" sz="3600" dirty="0" smtClean="0">
                <a:solidFill>
                  <a:srgbClr val="002060"/>
                </a:solidFill>
              </a:rPr>
              <a:t>Republic HydroMeteorological </a:t>
            </a:r>
            <a:r>
              <a:rPr lang="sr-Latn-BA" sz="3600" dirty="0">
                <a:solidFill>
                  <a:srgbClr val="002060"/>
                </a:solidFill>
              </a:rPr>
              <a:t>Service of </a:t>
            </a:r>
            <a:r>
              <a:rPr lang="sr-Latn-BA" sz="3600" dirty="0" smtClean="0">
                <a:solidFill>
                  <a:srgbClr val="002060"/>
                </a:solidFill>
              </a:rPr>
              <a:t>the Republika </a:t>
            </a:r>
            <a:r>
              <a:rPr lang="sr-Latn-BA" sz="3600" dirty="0">
                <a:solidFill>
                  <a:srgbClr val="002060"/>
                </a:solidFill>
              </a:rPr>
              <a:t>Srpska</a:t>
            </a:r>
            <a:br>
              <a:rPr lang="sr-Latn-BA" sz="3600" dirty="0">
                <a:solidFill>
                  <a:srgbClr val="002060"/>
                </a:solidFill>
              </a:rPr>
            </a:br>
            <a:r>
              <a:rPr lang="sr-Latn-BA" sz="2700" dirty="0">
                <a:solidFill>
                  <a:schemeClr val="bg1">
                    <a:lumMod val="50000"/>
                  </a:schemeClr>
                </a:solidFill>
              </a:rPr>
              <a:t>(one of </a:t>
            </a:r>
            <a:r>
              <a:rPr lang="sr-Latn-BA" sz="2700" dirty="0" smtClean="0">
                <a:solidFill>
                  <a:schemeClr val="bg1">
                    <a:lumMod val="50000"/>
                  </a:schemeClr>
                </a:solidFill>
              </a:rPr>
              <a:t>the two entities </a:t>
            </a:r>
            <a:r>
              <a:rPr lang="sr-Latn-BA" sz="2700" dirty="0">
                <a:solidFill>
                  <a:schemeClr val="bg1">
                    <a:lumMod val="50000"/>
                  </a:schemeClr>
                </a:solidFill>
              </a:rPr>
              <a:t>hidrometeorological services in Bosnia and </a:t>
            </a:r>
            <a:r>
              <a:rPr lang="sr-Latn-BA" sz="2700" dirty="0" smtClean="0">
                <a:solidFill>
                  <a:schemeClr val="bg1">
                    <a:lumMod val="50000"/>
                  </a:schemeClr>
                </a:solidFill>
              </a:rPr>
              <a:t>Herzegovina cares of meteo data over own </a:t>
            </a:r>
            <a:r>
              <a:rPr lang="sr-Latn-BA" sz="2700" dirty="0" smtClean="0">
                <a:solidFill>
                  <a:schemeClr val="bg1">
                    <a:lumMod val="50000"/>
                  </a:schemeClr>
                </a:solidFill>
              </a:rPr>
              <a:t>territory</a:t>
            </a:r>
            <a:r>
              <a:rPr lang="en-US" sz="2700" dirty="0" smtClean="0">
                <a:solidFill>
                  <a:schemeClr val="bg1">
                    <a:lumMod val="50000"/>
                  </a:schemeClr>
                </a:solidFill>
              </a:rPr>
              <a:t> </a:t>
            </a:r>
            <a:r>
              <a:rPr lang="en-US" sz="2700" u="sng" dirty="0" smtClean="0">
                <a:solidFill>
                  <a:schemeClr val="bg1">
                    <a:lumMod val="50000"/>
                  </a:schemeClr>
                </a:solidFill>
              </a:rPr>
              <a:t>(</a:t>
            </a:r>
            <a:r>
              <a:rPr lang="sr-Latn-BA" sz="2700" u="sng" dirty="0" smtClean="0">
                <a:solidFill>
                  <a:schemeClr val="bg1">
                    <a:lumMod val="50000"/>
                  </a:schemeClr>
                </a:solidFill>
              </a:rPr>
              <a:t> </a:t>
            </a:r>
            <a:r>
              <a:rPr lang="sr-Latn-BA" sz="2700" u="sng" dirty="0" smtClean="0">
                <a:solidFill>
                  <a:schemeClr val="bg1">
                    <a:lumMod val="50000"/>
                  </a:schemeClr>
                </a:solidFill>
              </a:rPr>
              <a:t>no roof </a:t>
            </a:r>
            <a:r>
              <a:rPr lang="sr-Latn-BA" sz="2700" dirty="0" smtClean="0">
                <a:solidFill>
                  <a:schemeClr val="bg1">
                    <a:lumMod val="50000"/>
                  </a:schemeClr>
                </a:solidFill>
              </a:rPr>
              <a:t>institution at BH </a:t>
            </a:r>
            <a:r>
              <a:rPr lang="sr-Latn-BA" sz="2700" dirty="0" smtClean="0">
                <a:solidFill>
                  <a:schemeClr val="bg1">
                    <a:lumMod val="50000"/>
                  </a:schemeClr>
                </a:solidFill>
              </a:rPr>
              <a:t>level)</a:t>
            </a:r>
            <a:r>
              <a:rPr lang="sr-Latn-BA" sz="2700" dirty="0">
                <a:solidFill>
                  <a:schemeClr val="bg1">
                    <a:lumMod val="50000"/>
                  </a:schemeClr>
                </a:solidFill>
              </a:rPr>
              <a:t/>
            </a:r>
            <a:br>
              <a:rPr lang="sr-Latn-BA" sz="2700" dirty="0">
                <a:solidFill>
                  <a:schemeClr val="bg1">
                    <a:lumMod val="50000"/>
                  </a:schemeClr>
                </a:solidFill>
              </a:rPr>
            </a:br>
            <a:r>
              <a:rPr lang="en-GB" sz="3200" dirty="0" smtClean="0">
                <a:solidFill>
                  <a:schemeClr val="bg1">
                    <a:lumMod val="50000"/>
                  </a:schemeClr>
                </a:solidFill>
              </a:rPr>
              <a:t> </a:t>
            </a:r>
            <a:endParaRPr lang="sr-Latn-BA" sz="3200" dirty="0">
              <a:solidFill>
                <a:schemeClr val="bg1">
                  <a:lumMod val="50000"/>
                </a:schemeClr>
              </a:solidFill>
            </a:endParaRPr>
          </a:p>
        </p:txBody>
      </p:sp>
      <p:sp>
        <p:nvSpPr>
          <p:cNvPr id="3" name="Subtitle 2"/>
          <p:cNvSpPr>
            <a:spLocks noGrp="1"/>
          </p:cNvSpPr>
          <p:nvPr>
            <p:ph type="subTitle" idx="1"/>
          </p:nvPr>
        </p:nvSpPr>
        <p:spPr>
          <a:xfrm>
            <a:off x="0" y="590426"/>
            <a:ext cx="2590822" cy="5862909"/>
          </a:xfrm>
        </p:spPr>
        <p:txBody>
          <a:bodyPr/>
          <a:lstStyle/>
          <a:p>
            <a:endParaRPr lang="sr-Latn-BA" dirty="0"/>
          </a:p>
        </p:txBody>
      </p:sp>
      <p:sp>
        <p:nvSpPr>
          <p:cNvPr id="4" name="TextBox 3"/>
          <p:cNvSpPr txBox="1"/>
          <p:nvPr/>
        </p:nvSpPr>
        <p:spPr>
          <a:xfrm>
            <a:off x="97673" y="0"/>
            <a:ext cx="8388194" cy="523220"/>
          </a:xfrm>
          <a:prstGeom prst="rect">
            <a:avLst/>
          </a:prstGeom>
          <a:noFill/>
        </p:spPr>
        <p:txBody>
          <a:bodyPr wrap="none" rtlCol="0">
            <a:spAutoFit/>
          </a:bodyPr>
          <a:lstStyle/>
          <a:p>
            <a:r>
              <a:rPr lang="sr-Latn-BA" sz="2800" dirty="0" smtClean="0">
                <a:solidFill>
                  <a:schemeClr val="bg1"/>
                </a:solidFill>
              </a:rPr>
              <a:t>EUMETSAT  Information day       </a:t>
            </a:r>
            <a:r>
              <a:rPr lang="sr-Latn-BA" sz="2000" dirty="0" smtClean="0">
                <a:solidFill>
                  <a:schemeClr val="bg1"/>
                </a:solidFill>
              </a:rPr>
              <a:t>Skopje 13-14 March 201</a:t>
            </a:r>
            <a:r>
              <a:rPr lang="sr-Latn-BA" sz="2000" dirty="0">
                <a:solidFill>
                  <a:schemeClr val="bg1"/>
                </a:solidFill>
              </a:rPr>
              <a:t>9</a:t>
            </a:r>
            <a:r>
              <a:rPr lang="en-US" sz="2000" dirty="0" smtClean="0">
                <a:solidFill>
                  <a:schemeClr val="bg1"/>
                </a:solidFill>
              </a:rPr>
              <a:t>.RS</a:t>
            </a:r>
            <a:r>
              <a:rPr lang="sr-Latn-BA" sz="2000" dirty="0" smtClean="0">
                <a:solidFill>
                  <a:schemeClr val="bg1"/>
                </a:solidFill>
              </a:rPr>
              <a:t>, B&amp;H</a:t>
            </a:r>
            <a:endParaRPr lang="sr-Latn-BA" sz="2000" dirty="0">
              <a:solidFill>
                <a:schemeClr val="bg1"/>
              </a:solidFill>
            </a:endParaRPr>
          </a:p>
        </p:txBody>
      </p:sp>
      <p:sp>
        <p:nvSpPr>
          <p:cNvPr id="6" name="Rectangle 38"/>
          <p:cNvSpPr>
            <a:spLocks noChangeArrowheads="1"/>
          </p:cNvSpPr>
          <p:nvPr/>
        </p:nvSpPr>
        <p:spPr bwMode="auto">
          <a:xfrm>
            <a:off x="0" y="590427"/>
            <a:ext cx="3203848" cy="5862909"/>
          </a:xfrm>
          <a:prstGeom prst="rect">
            <a:avLst/>
          </a:prstGeom>
          <a:solidFill>
            <a:srgbClr val="003399">
              <a:alpha val="46000"/>
            </a:srgbClr>
          </a:solidFill>
          <a:ln w="9525">
            <a:noFill/>
            <a:miter lim="800000"/>
            <a:headEnd/>
            <a:tailEnd/>
          </a:ln>
          <a:effectLst/>
        </p:spPr>
        <p:txBody>
          <a:bodyPr wrap="none" lIns="91432" tIns="45716" rIns="91432" bIns="45716" anchor="ctr"/>
          <a:lstStyle/>
          <a:p>
            <a:pPr algn="ctr">
              <a:defRPr/>
            </a:pPr>
            <a:endParaRPr lang="sr-Latn-BA" b="1" dirty="0" smtClean="0">
              <a:solidFill>
                <a:schemeClr val="bg1"/>
              </a:solidFill>
              <a:latin typeface="Arial" charset="0"/>
            </a:endParaRPr>
          </a:p>
          <a:p>
            <a:pPr algn="ctr"/>
            <a:endParaRPr lang="sr-Latn-BA" sz="2800" b="1" dirty="0" smtClean="0">
              <a:solidFill>
                <a:schemeClr val="bg1"/>
              </a:solidFill>
            </a:endParaRPr>
          </a:p>
          <a:p>
            <a:pPr algn="ctr"/>
            <a:endParaRPr lang="sr-Latn-BA" sz="2800" b="1" dirty="0">
              <a:solidFill>
                <a:schemeClr val="bg1"/>
              </a:solidFill>
            </a:endParaRPr>
          </a:p>
          <a:p>
            <a:pPr algn="ctr"/>
            <a:endParaRPr lang="sr-Latn-BA" sz="2800" b="1" dirty="0" smtClean="0">
              <a:solidFill>
                <a:schemeClr val="bg1"/>
              </a:solidFill>
            </a:endParaRPr>
          </a:p>
          <a:p>
            <a:pPr algn="ctr"/>
            <a:endParaRPr lang="sr-Latn-BA" sz="2800" b="1" dirty="0">
              <a:solidFill>
                <a:schemeClr val="bg1"/>
              </a:solidFill>
            </a:endParaRPr>
          </a:p>
          <a:p>
            <a:pPr algn="ctr"/>
            <a:endParaRPr lang="sr-Latn-BA" sz="2800" b="1" dirty="0" smtClean="0">
              <a:solidFill>
                <a:schemeClr val="bg1"/>
              </a:solidFill>
            </a:endParaRPr>
          </a:p>
          <a:p>
            <a:pPr algn="ctr"/>
            <a:endParaRPr lang="sr-Latn-BA" sz="2800" b="1" dirty="0">
              <a:solidFill>
                <a:schemeClr val="bg1"/>
              </a:solidFill>
            </a:endParaRPr>
          </a:p>
          <a:p>
            <a:pPr algn="ctr"/>
            <a:endParaRPr lang="sr-Latn-BA" sz="2800" b="1" dirty="0" smtClean="0">
              <a:solidFill>
                <a:schemeClr val="bg1"/>
              </a:solidFill>
            </a:endParaRPr>
          </a:p>
          <a:p>
            <a:pPr algn="ctr"/>
            <a:endParaRPr lang="sr-Latn-BA" sz="2800" b="1" dirty="0">
              <a:solidFill>
                <a:schemeClr val="bg1"/>
              </a:solidFill>
            </a:endParaRPr>
          </a:p>
          <a:p>
            <a:pPr algn="ctr"/>
            <a:endParaRPr lang="sr-Latn-BA" sz="2800" b="1" dirty="0" smtClean="0">
              <a:solidFill>
                <a:schemeClr val="bg1"/>
              </a:solidFill>
            </a:endParaRPr>
          </a:p>
          <a:p>
            <a:pPr algn="ctr"/>
            <a:r>
              <a:rPr lang="sr-Latn-BA" sz="2800" b="1" dirty="0" smtClean="0">
                <a:solidFill>
                  <a:schemeClr val="bg1"/>
                </a:solidFill>
              </a:rPr>
              <a:t>Information </a:t>
            </a:r>
            <a:r>
              <a:rPr lang="sr-Latn-BA" sz="2800" b="1" dirty="0">
                <a:solidFill>
                  <a:schemeClr val="bg1"/>
                </a:solidFill>
              </a:rPr>
              <a:t>Day</a:t>
            </a:r>
          </a:p>
          <a:p>
            <a:pPr algn="ctr"/>
            <a:r>
              <a:rPr lang="sr-Latn-BA" sz="2800" b="1" dirty="0" smtClean="0">
                <a:solidFill>
                  <a:schemeClr val="bg1"/>
                </a:solidFill>
              </a:rPr>
              <a:t>13-14 </a:t>
            </a:r>
            <a:r>
              <a:rPr lang="sr-Latn-BA" sz="2800" b="1" dirty="0">
                <a:solidFill>
                  <a:schemeClr val="bg1"/>
                </a:solidFill>
              </a:rPr>
              <a:t>March </a:t>
            </a:r>
            <a:r>
              <a:rPr lang="sr-Latn-BA" sz="2800" b="1" dirty="0" smtClean="0">
                <a:solidFill>
                  <a:schemeClr val="bg1"/>
                </a:solidFill>
              </a:rPr>
              <a:t>201</a:t>
            </a:r>
            <a:r>
              <a:rPr lang="sr-Latn-BA" sz="2800" b="1" dirty="0">
                <a:solidFill>
                  <a:schemeClr val="bg1"/>
                </a:solidFill>
              </a:rPr>
              <a:t>9</a:t>
            </a:r>
          </a:p>
          <a:p>
            <a:pPr algn="ctr"/>
            <a:r>
              <a:rPr lang="sr-Latn-BA" sz="2400" b="1" dirty="0" smtClean="0">
                <a:solidFill>
                  <a:schemeClr val="bg1"/>
                </a:solidFill>
              </a:rPr>
              <a:t>Skopje, North Macedonia</a:t>
            </a:r>
            <a:endParaRPr lang="sr-Latn-BA" sz="2400" b="1"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927975" y="5574958"/>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47864" y="764704"/>
            <a:ext cx="5616624" cy="1384995"/>
          </a:xfrm>
          <a:prstGeom prst="rect">
            <a:avLst/>
          </a:prstGeom>
        </p:spPr>
        <p:txBody>
          <a:bodyPr wrap="square">
            <a:spAutoFit/>
          </a:bodyPr>
          <a:lstStyle/>
          <a:p>
            <a:pPr algn="ctr"/>
            <a:r>
              <a:rPr lang="sr-Latn-BA" sz="2800" b="1" dirty="0" smtClean="0">
                <a:solidFill>
                  <a:srgbClr val="002060"/>
                </a:solidFill>
              </a:rPr>
              <a:t>EUMETSAT Information Day</a:t>
            </a:r>
          </a:p>
          <a:p>
            <a:pPr algn="ctr"/>
            <a:r>
              <a:rPr lang="sr-Latn-BA" sz="2800" b="1" dirty="0" smtClean="0">
                <a:solidFill>
                  <a:srgbClr val="002060"/>
                </a:solidFill>
              </a:rPr>
              <a:t>13-14 March 2019</a:t>
            </a:r>
          </a:p>
          <a:p>
            <a:pPr algn="ctr"/>
            <a:r>
              <a:rPr lang="sr-Latn-BA" sz="2800" b="1" dirty="0" smtClean="0">
                <a:solidFill>
                  <a:srgbClr val="002060"/>
                </a:solidFill>
              </a:rPr>
              <a:t>Skopje, North Macedonia</a:t>
            </a:r>
            <a:endParaRPr lang="sr-Latn-BA" sz="2800" b="1" dirty="0">
              <a:solidFill>
                <a:srgbClr val="002060"/>
              </a:solidFill>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55" y="836712"/>
            <a:ext cx="27051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9872" y="1707271"/>
            <a:ext cx="2503506" cy="1231106"/>
          </a:xfrm>
          <a:prstGeom prst="rect">
            <a:avLst/>
          </a:prstGeom>
          <a:noFill/>
        </p:spPr>
        <p:txBody>
          <a:bodyPr wrap="none" rtlCol="0">
            <a:spAutoFit/>
          </a:bodyPr>
          <a:lstStyle/>
          <a:p>
            <a:pPr algn="ctr" fontAlgn="base"/>
            <a:r>
              <a:rPr lang="en-US" sz="1400" b="1" dirty="0">
                <a:solidFill>
                  <a:srgbClr val="00B0F0"/>
                </a:solidFill>
              </a:rPr>
              <a:t>European </a:t>
            </a:r>
            <a:r>
              <a:rPr lang="en-US" sz="1400" b="1" dirty="0" smtClean="0">
                <a:solidFill>
                  <a:srgbClr val="00B0F0"/>
                </a:solidFill>
              </a:rPr>
              <a:t>Organization </a:t>
            </a:r>
            <a:r>
              <a:rPr lang="en-US" sz="1400" b="1" dirty="0">
                <a:solidFill>
                  <a:srgbClr val="00B0F0"/>
                </a:solidFill>
              </a:rPr>
              <a:t>for </a:t>
            </a:r>
            <a:endParaRPr lang="sr-Latn-BA" sz="1400" b="1" dirty="0" smtClean="0">
              <a:solidFill>
                <a:srgbClr val="00B0F0"/>
              </a:solidFill>
            </a:endParaRPr>
          </a:p>
          <a:p>
            <a:pPr algn="ctr" fontAlgn="base"/>
            <a:r>
              <a:rPr lang="en-US" sz="1400" b="1" dirty="0" smtClean="0">
                <a:solidFill>
                  <a:srgbClr val="00B0F0"/>
                </a:solidFill>
              </a:rPr>
              <a:t>the </a:t>
            </a:r>
            <a:r>
              <a:rPr lang="en-US" sz="1400" b="1" dirty="0">
                <a:solidFill>
                  <a:srgbClr val="00B0F0"/>
                </a:solidFill>
              </a:rPr>
              <a:t>Exploitation of </a:t>
            </a:r>
            <a:endParaRPr lang="sr-Latn-BA" sz="1400" b="1" dirty="0" smtClean="0">
              <a:solidFill>
                <a:srgbClr val="00B0F0"/>
              </a:solidFill>
            </a:endParaRPr>
          </a:p>
          <a:p>
            <a:pPr algn="ctr" fontAlgn="base"/>
            <a:r>
              <a:rPr lang="en-US" sz="1400" b="1" dirty="0" smtClean="0">
                <a:solidFill>
                  <a:srgbClr val="00B0F0"/>
                </a:solidFill>
              </a:rPr>
              <a:t>Meteorological Satellites</a:t>
            </a:r>
            <a:endParaRPr lang="sr-Latn-BA" sz="1400" b="1" dirty="0" smtClean="0">
              <a:solidFill>
                <a:srgbClr val="00B0F0"/>
              </a:solidFill>
            </a:endParaRPr>
          </a:p>
          <a:p>
            <a:pPr algn="ctr" fontAlgn="base"/>
            <a:r>
              <a:rPr lang="sr-Latn-BA" sz="1600" b="1" dirty="0" smtClean="0">
                <a:solidFill>
                  <a:schemeClr val="bg1"/>
                </a:solidFill>
              </a:rPr>
              <a:t>MONITORING WEATHER </a:t>
            </a:r>
          </a:p>
          <a:p>
            <a:pPr algn="ctr" fontAlgn="base"/>
            <a:r>
              <a:rPr lang="sr-Latn-BA" sz="1600" b="1" dirty="0" smtClean="0">
                <a:solidFill>
                  <a:schemeClr val="bg1"/>
                </a:solidFill>
              </a:rPr>
              <a:t>AND CLIMATE FROM SPACE</a:t>
            </a:r>
            <a:endParaRPr lang="en-US" sz="1600" b="1" dirty="0">
              <a:solidFill>
                <a:schemeClr val="bg1"/>
              </a:solidFill>
            </a:endParaRPr>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64" y="2996952"/>
            <a:ext cx="2065082" cy="195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LogoZavodaTransparent4.png">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21" y="44503"/>
            <a:ext cx="1165860" cy="1152525"/>
          </a:xfrm>
          <a:prstGeom prst="rect">
            <a:avLst/>
          </a:prstGeom>
          <a:noFill/>
          <a:ln w="9525">
            <a:noFill/>
            <a:miter lim="800000"/>
            <a:headEnd/>
            <a:tailEnd/>
          </a:ln>
        </p:spPr>
      </p:pic>
    </p:spTree>
    <p:extLst>
      <p:ext uri="{BB962C8B-B14F-4D97-AF65-F5344CB8AC3E}">
        <p14:creationId xmlns:p14="http://schemas.microsoft.com/office/powerpoint/2010/main" val="1854955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the use of satellite </a:t>
            </a:r>
            <a:r>
              <a:rPr lang="en-US" sz="2400" b="1" dirty="0" smtClean="0"/>
              <a:t>imagery</a:t>
            </a:r>
            <a:r>
              <a:rPr lang="sr-Latn-BA" sz="2400" b="1" dirty="0" smtClean="0"/>
              <a:t>: „</a:t>
            </a:r>
            <a:r>
              <a:rPr lang="en-US" sz="2400" b="1" dirty="0" smtClean="0"/>
              <a:t>Drought </a:t>
            </a:r>
            <a:r>
              <a:rPr lang="en-US" sz="2400" b="1" dirty="0"/>
              <a:t>watch" </a:t>
            </a:r>
            <a:endParaRPr lang="sr-Latn-BA" sz="24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1" y="1355156"/>
            <a:ext cx="7372959" cy="496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452320" y="2153735"/>
            <a:ext cx="1584175"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hr-HR" dirty="0" smtClean="0"/>
              <a:t>H-SAF </a:t>
            </a:r>
            <a:r>
              <a:rPr lang="hr-HR" dirty="0"/>
              <a:t>05 </a:t>
            </a:r>
            <a:endParaRPr lang="hr-HR" dirty="0" smtClean="0"/>
          </a:p>
          <a:p>
            <a:r>
              <a:rPr lang="hr-HR" dirty="0" smtClean="0"/>
              <a:t>24-hour </a:t>
            </a:r>
            <a:r>
              <a:rPr lang="hr-HR" dirty="0"/>
              <a:t>rainfall,</a:t>
            </a:r>
            <a:endParaRPr lang="sr-Latn-BA" b="1" dirty="0"/>
          </a:p>
        </p:txBody>
      </p:sp>
    </p:spTree>
    <p:extLst>
      <p:ext uri="{BB962C8B-B14F-4D97-AF65-F5344CB8AC3E}">
        <p14:creationId xmlns:p14="http://schemas.microsoft.com/office/powerpoint/2010/main" val="2793912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working with satellite formats in </a:t>
            </a:r>
            <a:r>
              <a:rPr lang="en-US" sz="2400" b="1" dirty="0" smtClean="0"/>
              <a:t>climatology</a:t>
            </a:r>
            <a:r>
              <a:rPr lang="sr-Latn-RS" sz="2400" b="1" dirty="0" smtClean="0"/>
              <a:t> RS</a:t>
            </a:r>
            <a:endParaRPr lang="sr-Latn-BA"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 y="1484784"/>
            <a:ext cx="901146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60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717" y="582222"/>
            <a:ext cx="9143999" cy="76626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working with satellite formats in </a:t>
            </a:r>
            <a:r>
              <a:rPr lang="en-US" sz="2400" b="1" dirty="0" smtClean="0"/>
              <a:t>climatology</a:t>
            </a:r>
            <a:r>
              <a:rPr lang="sr-Latn-RS" sz="2400" b="1" dirty="0" smtClean="0"/>
              <a:t> RS EXAMPLES</a:t>
            </a:r>
            <a:endParaRPr lang="sr-Latn-BA" sz="2400" b="1" dirty="0"/>
          </a:p>
        </p:txBody>
      </p:sp>
      <p:sp>
        <p:nvSpPr>
          <p:cNvPr id="2" name="Rectangle 1"/>
          <p:cNvSpPr/>
          <p:nvPr/>
        </p:nvSpPr>
        <p:spPr>
          <a:xfrm>
            <a:off x="935595" y="4725144"/>
            <a:ext cx="2736304" cy="1200329"/>
          </a:xfrm>
          <a:prstGeom prst="rect">
            <a:avLst/>
          </a:prstGeom>
        </p:spPr>
        <p:txBody>
          <a:bodyPr wrap="square">
            <a:spAutoFit/>
          </a:bodyPr>
          <a:lstStyle/>
          <a:p>
            <a:endParaRPr lang="sr-Cyrl-RS" dirty="0"/>
          </a:p>
          <a:p>
            <a:endParaRPr lang="sr-Cyrl-RS" dirty="0" smtClean="0"/>
          </a:p>
          <a:p>
            <a:r>
              <a:rPr lang="sr-Latn-RS" dirty="0" smtClean="0"/>
              <a:t>RS: </a:t>
            </a:r>
            <a:r>
              <a:rPr lang="en-US" dirty="0" smtClean="0"/>
              <a:t>annual </a:t>
            </a:r>
            <a:r>
              <a:rPr lang="en-US" dirty="0"/>
              <a:t>rainfall </a:t>
            </a:r>
            <a:r>
              <a:rPr lang="sr-Latn-RS" dirty="0" smtClean="0"/>
              <a:t>total, averaged over </a:t>
            </a:r>
            <a:r>
              <a:rPr lang="en-US" dirty="0" smtClean="0"/>
              <a:t>1989-2018</a:t>
            </a:r>
            <a:endParaRPr lang="sr-Latn-BA" dirty="0"/>
          </a:p>
        </p:txBody>
      </p:sp>
      <p:pic>
        <p:nvPicPr>
          <p:cNvPr id="11" name="Picture 10"/>
          <p:cNvPicPr>
            <a:picLocks noChangeAspect="1"/>
          </p:cNvPicPr>
          <p:nvPr/>
        </p:nvPicPr>
        <p:blipFill>
          <a:blip r:embed="rId3"/>
          <a:stretch>
            <a:fillRect/>
          </a:stretch>
        </p:blipFill>
        <p:spPr>
          <a:xfrm>
            <a:off x="911682" y="1431854"/>
            <a:ext cx="8229600" cy="3400425"/>
          </a:xfrm>
          <a:prstGeom prst="rect">
            <a:avLst/>
          </a:prstGeom>
        </p:spPr>
      </p:pic>
      <p:pic>
        <p:nvPicPr>
          <p:cNvPr id="9" name="Picture 8"/>
          <p:cNvPicPr>
            <a:picLocks noChangeAspect="1"/>
          </p:cNvPicPr>
          <p:nvPr/>
        </p:nvPicPr>
        <p:blipFill>
          <a:blip r:embed="rId4"/>
          <a:stretch>
            <a:fillRect/>
          </a:stretch>
        </p:blipFill>
        <p:spPr>
          <a:xfrm>
            <a:off x="344822" y="1390833"/>
            <a:ext cx="4248471" cy="3575513"/>
          </a:xfrm>
          <a:prstGeom prst="rect">
            <a:avLst/>
          </a:prstGeom>
        </p:spPr>
      </p:pic>
      <p:pic>
        <p:nvPicPr>
          <p:cNvPr id="12" name="Picture 11" descr="LogoZavodaTransparent4.png">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8228" y="1237026"/>
            <a:ext cx="1165860" cy="1152525"/>
          </a:xfrm>
          <a:prstGeom prst="rect">
            <a:avLst/>
          </a:prstGeom>
          <a:noFill/>
          <a:ln w="9525">
            <a:noFill/>
            <a:miter lim="800000"/>
            <a:headEnd/>
            <a:tailEnd/>
          </a:ln>
        </p:spPr>
      </p:pic>
      <p:sp>
        <p:nvSpPr>
          <p:cNvPr id="13" name="Rectangle 12"/>
          <p:cNvSpPr/>
          <p:nvPr/>
        </p:nvSpPr>
        <p:spPr>
          <a:xfrm>
            <a:off x="5364088" y="4690148"/>
            <a:ext cx="2736304" cy="1477328"/>
          </a:xfrm>
          <a:prstGeom prst="rect">
            <a:avLst/>
          </a:prstGeom>
        </p:spPr>
        <p:txBody>
          <a:bodyPr wrap="square">
            <a:spAutoFit/>
          </a:bodyPr>
          <a:lstStyle/>
          <a:p>
            <a:endParaRPr lang="sr-Cyrl-RS" dirty="0"/>
          </a:p>
          <a:p>
            <a:endParaRPr lang="sr-Cyrl-RS" dirty="0" smtClean="0"/>
          </a:p>
          <a:p>
            <a:r>
              <a:rPr lang="en-US" dirty="0" smtClean="0"/>
              <a:t>BH: </a:t>
            </a:r>
            <a:r>
              <a:rPr lang="sr-Latn-RS" dirty="0" smtClean="0"/>
              <a:t>Januarries </a:t>
            </a:r>
            <a:r>
              <a:rPr lang="en-US" dirty="0" smtClean="0"/>
              <a:t>rainfall </a:t>
            </a:r>
            <a:r>
              <a:rPr lang="sr-Latn-RS" dirty="0" smtClean="0"/>
              <a:t>total, averaged over </a:t>
            </a:r>
            <a:r>
              <a:rPr lang="en-US" dirty="0" smtClean="0"/>
              <a:t>198</a:t>
            </a:r>
            <a:r>
              <a:rPr lang="sr-Latn-RS" dirty="0" smtClean="0"/>
              <a:t>1</a:t>
            </a:r>
            <a:r>
              <a:rPr lang="en-US" dirty="0" smtClean="0"/>
              <a:t>-201</a:t>
            </a:r>
            <a:r>
              <a:rPr lang="sr-Latn-RS" dirty="0" smtClean="0"/>
              <a:t>0</a:t>
            </a:r>
            <a:endParaRPr lang="sr-Latn-BA" dirty="0"/>
          </a:p>
        </p:txBody>
      </p:sp>
    </p:spTree>
    <p:extLst>
      <p:ext uri="{BB962C8B-B14F-4D97-AF65-F5344CB8AC3E}">
        <p14:creationId xmlns:p14="http://schemas.microsoft.com/office/powerpoint/2010/main" val="3531627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1520" y="1319299"/>
            <a:ext cx="5058481" cy="4648849"/>
          </a:xfrm>
          <a:prstGeom prst="rect">
            <a:avLst/>
          </a:prstGeom>
        </p:spPr>
      </p:pic>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8615" y="404664"/>
            <a:ext cx="9143999" cy="882023"/>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working with satellite formats in </a:t>
            </a:r>
            <a:r>
              <a:rPr lang="en-US" sz="2400" b="1" dirty="0" smtClean="0"/>
              <a:t>climatology</a:t>
            </a:r>
            <a:r>
              <a:rPr lang="sr-Latn-RS" sz="2400" b="1" dirty="0"/>
              <a:t> RS EXAMPLES</a:t>
            </a:r>
            <a:endParaRPr lang="sr-Latn-BA" sz="2400" b="1" dirty="0"/>
          </a:p>
          <a:p>
            <a:pPr algn="ctr">
              <a:defRPr/>
            </a:pPr>
            <a:endParaRPr lang="sr-Latn-BA" sz="2400" b="1" dirty="0"/>
          </a:p>
        </p:txBody>
      </p:sp>
      <p:sp>
        <p:nvSpPr>
          <p:cNvPr id="2" name="Rectangle 1"/>
          <p:cNvSpPr/>
          <p:nvPr/>
        </p:nvSpPr>
        <p:spPr>
          <a:xfrm>
            <a:off x="5436096" y="1319299"/>
            <a:ext cx="3594746" cy="45243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FOR THE NEEDS OF </a:t>
            </a:r>
            <a:r>
              <a:rPr lang="en-US" dirty="0" smtClean="0"/>
              <a:t>TH</a:t>
            </a:r>
            <a:r>
              <a:rPr lang="sr-Latn-BA" dirty="0"/>
              <a:t>E</a:t>
            </a:r>
            <a:r>
              <a:rPr lang="en-US" dirty="0" smtClean="0"/>
              <a:t> </a:t>
            </a:r>
            <a:r>
              <a:rPr lang="sr-Latn-BA" dirty="0" smtClean="0"/>
              <a:t>NHMSs</a:t>
            </a:r>
            <a:r>
              <a:rPr lang="en-US" dirty="0" smtClean="0"/>
              <a:t>, </a:t>
            </a:r>
            <a:r>
              <a:rPr lang="en-US" dirty="0"/>
              <a:t>ON THE REQUEST, OBTAINING SATELLITE DATA </a:t>
            </a:r>
            <a:r>
              <a:rPr lang="sr-Latn-RS" dirty="0" smtClean="0"/>
              <a:t>OF </a:t>
            </a:r>
            <a:r>
              <a:rPr lang="en-US" dirty="0" smtClean="0"/>
              <a:t>TEMPERATURE NEAR </a:t>
            </a:r>
            <a:r>
              <a:rPr lang="en-US" dirty="0"/>
              <a:t>THE SURFACE OF THE EARTH, QUANTITY OF </a:t>
            </a:r>
            <a:r>
              <a:rPr lang="sr-Latn-BA" dirty="0" smtClean="0"/>
              <a:t>PRECIPITATION</a:t>
            </a:r>
            <a:r>
              <a:rPr lang="en-US" dirty="0" smtClean="0"/>
              <a:t>, </a:t>
            </a:r>
            <a:r>
              <a:rPr lang="sr-Latn-BA" dirty="0" smtClean="0"/>
              <a:t>CLOUDS</a:t>
            </a:r>
            <a:r>
              <a:rPr lang="en-US" dirty="0" smtClean="0"/>
              <a:t>, </a:t>
            </a:r>
            <a:r>
              <a:rPr lang="en-US" dirty="0"/>
              <a:t>INSOLATION, SUN </a:t>
            </a:r>
            <a:r>
              <a:rPr lang="en-US" dirty="0" smtClean="0"/>
              <a:t>SHORT-TERM </a:t>
            </a:r>
            <a:r>
              <a:rPr lang="en-US" dirty="0"/>
              <a:t>RADIATION ...</a:t>
            </a:r>
          </a:p>
          <a:p>
            <a:endParaRPr lang="en-US" dirty="0"/>
          </a:p>
          <a:p>
            <a:r>
              <a:rPr lang="en-US" dirty="0"/>
              <a:t>ON THE REQUEST, THE EUMETSAT CENTER SHOOT DATA THROUGH </a:t>
            </a:r>
            <a:r>
              <a:rPr lang="en-US" dirty="0" smtClean="0"/>
              <a:t>FTP</a:t>
            </a:r>
            <a:r>
              <a:rPr lang="sr-Latn-RS" dirty="0" smtClean="0"/>
              <a:t> CONNECTION AS</a:t>
            </a:r>
            <a:r>
              <a:rPr lang="en-US" dirty="0" smtClean="0"/>
              <a:t> </a:t>
            </a:r>
            <a:r>
              <a:rPr lang="en-US" dirty="0"/>
              <a:t>SPECIAL FORMS (.</a:t>
            </a:r>
            <a:r>
              <a:rPr lang="en-US" dirty="0" err="1"/>
              <a:t>tar.netCDF</a:t>
            </a:r>
            <a:r>
              <a:rPr lang="en-US" dirty="0" smtClean="0"/>
              <a:t>)</a:t>
            </a:r>
            <a:endParaRPr lang="sr-Latn-RS" dirty="0" smtClean="0"/>
          </a:p>
          <a:p>
            <a:endParaRPr lang="sr-Latn-RS" dirty="0"/>
          </a:p>
          <a:p>
            <a:r>
              <a:rPr lang="sr-Latn-RS" dirty="0" smtClean="0"/>
              <a:t>THE SATELITE DATA HELP OVER THE PERIOD OF NO MEASUREMENTS</a:t>
            </a:r>
          </a:p>
          <a:p>
            <a:r>
              <a:rPr lang="sr-Latn-RS" dirty="0" smtClean="0"/>
              <a:t>(GRIDDED TEMP AND PRECIP DATA</a:t>
            </a:r>
            <a:endParaRPr lang="sr-Latn-BA" dirty="0"/>
          </a:p>
        </p:txBody>
      </p:sp>
      <p:pic>
        <p:nvPicPr>
          <p:cNvPr id="13" name="Picture 12" descr="LogoZavodaTransparent4.png">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20" y="1198333"/>
            <a:ext cx="1165860" cy="1152525"/>
          </a:xfrm>
          <a:prstGeom prst="rect">
            <a:avLst/>
          </a:prstGeom>
          <a:noFill/>
          <a:ln w="9525">
            <a:noFill/>
            <a:miter lim="800000"/>
            <a:headEnd/>
            <a:tailEnd/>
          </a:ln>
        </p:spPr>
      </p:pic>
    </p:spTree>
    <p:extLst>
      <p:ext uri="{BB962C8B-B14F-4D97-AF65-F5344CB8AC3E}">
        <p14:creationId xmlns:p14="http://schemas.microsoft.com/office/powerpoint/2010/main" val="3676541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717" y="523220"/>
            <a:ext cx="9143999" cy="73085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working with satellite formats in </a:t>
            </a:r>
            <a:r>
              <a:rPr lang="en-US" sz="2400" b="1" dirty="0" smtClean="0"/>
              <a:t>climatology</a:t>
            </a:r>
            <a:r>
              <a:rPr lang="sr-Latn-RS" sz="2400" b="1" dirty="0"/>
              <a:t> RS </a:t>
            </a:r>
            <a:endParaRPr lang="sr-Latn-RS" sz="2400" b="1" dirty="0" smtClean="0"/>
          </a:p>
          <a:p>
            <a:pPr algn="ctr">
              <a:defRPr/>
            </a:pPr>
            <a:r>
              <a:rPr lang="sr-Latn-RS" sz="2400" b="1" dirty="0"/>
              <a:t>-</a:t>
            </a:r>
            <a:r>
              <a:rPr lang="sr-Latn-RS" b="1" dirty="0" smtClean="0"/>
              <a:t>EXAMPLES-</a:t>
            </a:r>
            <a:endParaRPr lang="sr-Latn-BA" b="1" dirty="0"/>
          </a:p>
          <a:p>
            <a:pPr algn="ctr">
              <a:defRPr/>
            </a:pPr>
            <a:endParaRPr lang="sr-Latn-BA" sz="2400" b="1" dirty="0"/>
          </a:p>
        </p:txBody>
      </p:sp>
      <p:sp>
        <p:nvSpPr>
          <p:cNvPr id="2" name="Rectangle 1"/>
          <p:cNvSpPr/>
          <p:nvPr/>
        </p:nvSpPr>
        <p:spPr>
          <a:xfrm>
            <a:off x="148952" y="4166303"/>
            <a:ext cx="8887544"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AIR TEMPERATURE AT </a:t>
            </a:r>
            <a:r>
              <a:rPr lang="en-US" dirty="0" smtClean="0"/>
              <a:t>07,14,21H </a:t>
            </a:r>
            <a:r>
              <a:rPr lang="sr-Latn-RS" dirty="0" smtClean="0"/>
              <a:t>AS THE WAY OF GENERATING T</a:t>
            </a:r>
            <a:r>
              <a:rPr lang="sr-Latn-RS" baseline="-25000" dirty="0" smtClean="0"/>
              <a:t>MEAN</a:t>
            </a:r>
            <a:r>
              <a:rPr lang="sr-Latn-RS" dirty="0" smtClean="0"/>
              <a:t> [T07+T14+2*T21]*1/4</a:t>
            </a:r>
            <a:endParaRPr lang="en-US" dirty="0"/>
          </a:p>
          <a:p>
            <a:endParaRPr lang="sr-Latn-RS" dirty="0" smtClean="0"/>
          </a:p>
          <a:p>
            <a:r>
              <a:rPr lang="en-US" dirty="0" smtClean="0"/>
              <a:t>EXAMPLE </a:t>
            </a:r>
            <a:r>
              <a:rPr lang="en-US" dirty="0"/>
              <a:t>OF NETcdf4 FORMAT FORMATS OBTAINED ON THE REQUEST OF RHMZ SRPSKE OPENED BY THE PANOPLY </a:t>
            </a:r>
            <a:r>
              <a:rPr lang="sr-Latn-RS" dirty="0" smtClean="0"/>
              <a:t>SOFTWARE</a:t>
            </a:r>
            <a:endParaRPr lang="sr-Latn-BA" dirty="0"/>
          </a:p>
        </p:txBody>
      </p:sp>
      <p:pic>
        <p:nvPicPr>
          <p:cNvPr id="9" name="Picture 8"/>
          <p:cNvPicPr>
            <a:picLocks noChangeAspect="1"/>
          </p:cNvPicPr>
          <p:nvPr/>
        </p:nvPicPr>
        <p:blipFill>
          <a:blip r:embed="rId3"/>
          <a:stretch>
            <a:fillRect/>
          </a:stretch>
        </p:blipFill>
        <p:spPr>
          <a:xfrm>
            <a:off x="97673" y="1278095"/>
            <a:ext cx="9043609" cy="2921495"/>
          </a:xfrm>
          <a:prstGeom prst="rect">
            <a:avLst/>
          </a:prstGeom>
        </p:spPr>
      </p:pic>
    </p:spTree>
    <p:extLst>
      <p:ext uri="{BB962C8B-B14F-4D97-AF65-F5344CB8AC3E}">
        <p14:creationId xmlns:p14="http://schemas.microsoft.com/office/powerpoint/2010/main" val="942743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832" y="1384426"/>
            <a:ext cx="9095692" cy="36357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468" y="4153017"/>
            <a:ext cx="2733339" cy="1994982"/>
          </a:xfrm>
          <a:prstGeom prst="rect">
            <a:avLst/>
          </a:prstGeom>
        </p:spPr>
      </p:pic>
      <p:pic>
        <p:nvPicPr>
          <p:cNvPr id="10" name="Picture 9"/>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254504" y="5889357"/>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8" name="Rounded Rectangle 7"/>
          <p:cNvSpPr/>
          <p:nvPr/>
        </p:nvSpPr>
        <p:spPr>
          <a:xfrm>
            <a:off x="-2717" y="523220"/>
            <a:ext cx="9143999" cy="73085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working with satellite formats in </a:t>
            </a:r>
            <a:r>
              <a:rPr lang="en-US" sz="2400" b="1" dirty="0" smtClean="0"/>
              <a:t>climatology</a:t>
            </a:r>
            <a:r>
              <a:rPr lang="sr-Latn-RS" sz="2400" b="1" dirty="0" smtClean="0"/>
              <a:t> RS                    </a:t>
            </a:r>
            <a:r>
              <a:rPr lang="sr-Latn-RS" sz="2000" b="1" dirty="0" smtClean="0"/>
              <a:t>-</a:t>
            </a:r>
            <a:r>
              <a:rPr lang="sr-Latn-RS" sz="2000" b="1" dirty="0"/>
              <a:t>EXAMPLES-</a:t>
            </a:r>
            <a:endParaRPr lang="sr-Latn-BA" sz="2000" b="1" dirty="0"/>
          </a:p>
          <a:p>
            <a:pPr algn="ctr">
              <a:defRPr/>
            </a:pPr>
            <a:endParaRPr lang="sr-Latn-BA" sz="2400" b="1"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837769"/>
            <a:ext cx="3600400" cy="1518648"/>
          </a:xfrm>
          <a:prstGeom prst="rect">
            <a:avLst/>
          </a:prstGeom>
        </p:spPr>
      </p:pic>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sp>
        <p:nvSpPr>
          <p:cNvPr id="9" name="TextBox 8"/>
          <p:cNvSpPr txBox="1"/>
          <p:nvPr/>
        </p:nvSpPr>
        <p:spPr>
          <a:xfrm>
            <a:off x="6564009" y="6056724"/>
            <a:ext cx="2304256" cy="523220"/>
          </a:xfrm>
          <a:prstGeom prst="rect">
            <a:avLst/>
          </a:prstGeom>
          <a:noFill/>
        </p:spPr>
        <p:txBody>
          <a:bodyPr wrap="square" rtlCol="0">
            <a:spAutoFit/>
          </a:bodyPr>
          <a:lstStyle/>
          <a:p>
            <a:r>
              <a:rPr lang="sr-Latn-RS" sz="1400" dirty="0" smtClean="0"/>
              <a:t>PLOT GENERATED IN PYTON PROG.LANG</a:t>
            </a:r>
            <a:endParaRPr lang="sr-Cyrl-RS" sz="1400" dirty="0"/>
          </a:p>
        </p:txBody>
      </p:sp>
      <p:sp>
        <p:nvSpPr>
          <p:cNvPr id="12" name="TextBox 11"/>
          <p:cNvSpPr txBox="1"/>
          <p:nvPr/>
        </p:nvSpPr>
        <p:spPr>
          <a:xfrm>
            <a:off x="73832" y="4109766"/>
            <a:ext cx="4091392" cy="523220"/>
          </a:xfrm>
          <a:prstGeom prst="rect">
            <a:avLst/>
          </a:prstGeom>
          <a:noFill/>
        </p:spPr>
        <p:txBody>
          <a:bodyPr wrap="square" rtlCol="0">
            <a:spAutoFit/>
          </a:bodyPr>
          <a:lstStyle/>
          <a:p>
            <a:r>
              <a:rPr lang="sr-Latn-RS" sz="1400" dirty="0" smtClean="0"/>
              <a:t>PLOT GENERATED IN PANOPLY (JAVA PROG.LANG BASED) </a:t>
            </a:r>
            <a:endParaRPr lang="sr-Cyrl-RS" sz="1400" dirty="0"/>
          </a:p>
        </p:txBody>
      </p:sp>
    </p:spTree>
    <p:extLst>
      <p:ext uri="{BB962C8B-B14F-4D97-AF65-F5344CB8AC3E}">
        <p14:creationId xmlns:p14="http://schemas.microsoft.com/office/powerpoint/2010/main" val="2158398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30008459"/>
              </p:ext>
            </p:extLst>
          </p:nvPr>
        </p:nvGraphicFramePr>
        <p:xfrm>
          <a:off x="1860" y="1340768"/>
          <a:ext cx="8928992"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764704"/>
            <a:ext cx="9144000" cy="523220"/>
          </a:xfrm>
          <a:prstGeom prst="rect">
            <a:avLst/>
          </a:prstGeom>
          <a:noFill/>
        </p:spPr>
        <p:txBody>
          <a:bodyPr wrap="square" rtlCol="0">
            <a:spAutoFit/>
          </a:bodyPr>
          <a:lstStyle/>
          <a:p>
            <a:r>
              <a:rPr lang="en-US" sz="2800" dirty="0" smtClean="0"/>
              <a:t>Temp2m averaged over Bosnia and Herzegovina/satellite data</a:t>
            </a:r>
            <a:endParaRPr lang="sr-Cyrl-BA" sz="2800" dirty="0"/>
          </a:p>
        </p:txBody>
      </p:sp>
    </p:spTree>
    <p:extLst>
      <p:ext uri="{BB962C8B-B14F-4D97-AF65-F5344CB8AC3E}">
        <p14:creationId xmlns:p14="http://schemas.microsoft.com/office/powerpoint/2010/main" val="276497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sp>
        <p:nvSpPr>
          <p:cNvPr id="8" name="Rounded Rectangle 7"/>
          <p:cNvSpPr/>
          <p:nvPr/>
        </p:nvSpPr>
        <p:spPr>
          <a:xfrm>
            <a:off x="-2717" y="523220"/>
            <a:ext cx="9143999" cy="73085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working with satellite formats in </a:t>
            </a:r>
            <a:r>
              <a:rPr lang="en-US" sz="2400" b="1" dirty="0" smtClean="0"/>
              <a:t>climatology</a:t>
            </a:r>
            <a:r>
              <a:rPr lang="sr-Cyrl-RS" sz="2400" b="1" dirty="0" smtClean="0"/>
              <a:t> </a:t>
            </a:r>
            <a:r>
              <a:rPr lang="sr-Latn-RS" sz="2400" b="1" dirty="0" smtClean="0"/>
              <a:t>RS                        -</a:t>
            </a:r>
            <a:r>
              <a:rPr lang="sr-Latn-RS" sz="2400" b="1" dirty="0"/>
              <a:t>EXAMPLES-</a:t>
            </a:r>
            <a:endParaRPr lang="sr-Latn-BA" sz="2400" b="1" dirty="0"/>
          </a:p>
          <a:p>
            <a:pPr algn="ctr">
              <a:defRPr/>
            </a:pPr>
            <a:endParaRPr lang="sr-Latn-BA" sz="2400" b="1" dirty="0"/>
          </a:p>
        </p:txBody>
      </p:sp>
      <p:sp>
        <p:nvSpPr>
          <p:cNvPr id="2" name="Rectangle 1"/>
          <p:cNvSpPr/>
          <p:nvPr/>
        </p:nvSpPr>
        <p:spPr>
          <a:xfrm>
            <a:off x="7164289" y="1739822"/>
            <a:ext cx="1979712"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CMSAF </a:t>
            </a:r>
            <a:r>
              <a:rPr lang="en-US" dirty="0" smtClean="0"/>
              <a:t>–</a:t>
            </a:r>
            <a:r>
              <a:rPr lang="sr-Latn-RS" dirty="0" smtClean="0"/>
              <a:t>TOOLBOX</a:t>
            </a:r>
          </a:p>
          <a:p>
            <a:r>
              <a:rPr lang="en-US" dirty="0"/>
              <a:t>on Climate </a:t>
            </a:r>
            <a:r>
              <a:rPr lang="en-US" dirty="0" smtClean="0"/>
              <a:t>Monitoring</a:t>
            </a:r>
            <a:r>
              <a:rPr lang="sr-Latn-RS" dirty="0" smtClean="0"/>
              <a:t>, </a:t>
            </a:r>
            <a:r>
              <a:rPr lang="en-US" dirty="0" smtClean="0"/>
              <a:t>established</a:t>
            </a:r>
            <a:r>
              <a:rPr lang="sr-Latn-RS" dirty="0" smtClean="0"/>
              <a:t> in Germany met service, R-prog. Lang based</a:t>
            </a:r>
            <a:endParaRPr lang="sr-Latn-BA" dirty="0"/>
          </a:p>
        </p:txBody>
      </p:sp>
      <p:sp>
        <p:nvSpPr>
          <p:cNvPr id="3" name="Rectangle 2"/>
          <p:cNvSpPr/>
          <p:nvPr/>
        </p:nvSpPr>
        <p:spPr>
          <a:xfrm>
            <a:off x="96605" y="1340768"/>
            <a:ext cx="3127075" cy="369332"/>
          </a:xfrm>
          <a:prstGeom prst="rect">
            <a:avLst/>
          </a:prstGeom>
        </p:spPr>
        <p:txBody>
          <a:bodyPr wrap="none">
            <a:spAutoFit/>
          </a:bodyPr>
          <a:lstStyle/>
          <a:p>
            <a:r>
              <a:rPr lang="sr-Latn-RS" dirty="0"/>
              <a:t>CMSAF – txn analiza 1950-2017</a:t>
            </a:r>
            <a:endParaRPr lang="sr-Latn-B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6" y="1674838"/>
            <a:ext cx="7028082" cy="472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3"/>
          <a:stretch>
            <a:fillRect/>
          </a:stretch>
        </p:blipFill>
        <p:spPr>
          <a:xfrm>
            <a:off x="7308304" y="4036788"/>
            <a:ext cx="1162050" cy="1123950"/>
          </a:xfrm>
          <a:prstGeom prst="rect">
            <a:avLst/>
          </a:prstGeom>
        </p:spPr>
      </p:pic>
      <p:sp>
        <p:nvSpPr>
          <p:cNvPr id="11" name="Rectangle 10"/>
          <p:cNvSpPr/>
          <p:nvPr/>
        </p:nvSpPr>
        <p:spPr>
          <a:xfrm>
            <a:off x="467544" y="6057914"/>
            <a:ext cx="7848872" cy="369332"/>
          </a:xfrm>
          <a:prstGeom prst="rect">
            <a:avLst/>
          </a:prstGeom>
        </p:spPr>
        <p:txBody>
          <a:bodyPr wrap="square">
            <a:spAutoFit/>
          </a:bodyPr>
          <a:lstStyle/>
          <a:p>
            <a:r>
              <a:rPr lang="en-US" dirty="0" smtClean="0"/>
              <a:t>THE </a:t>
            </a:r>
            <a:r>
              <a:rPr lang="en-US" dirty="0"/>
              <a:t>CMSAF TOOLBOX PACKAGE, </a:t>
            </a:r>
            <a:r>
              <a:rPr lang="en-US" dirty="0" smtClean="0"/>
              <a:t>"</a:t>
            </a:r>
            <a:r>
              <a:rPr lang="en-US" dirty="0"/>
              <a:t>R" Statistical support for </a:t>
            </a:r>
            <a:r>
              <a:rPr lang="sr-Latn-RS" dirty="0" smtClean="0"/>
              <a:t>.NC</a:t>
            </a:r>
            <a:r>
              <a:rPr lang="en-US" dirty="0" smtClean="0"/>
              <a:t> formats</a:t>
            </a:r>
            <a:endParaRPr lang="sr-Latn-BA" dirty="0"/>
          </a:p>
        </p:txBody>
      </p:sp>
      <p:pic>
        <p:nvPicPr>
          <p:cNvPr id="13" name="Picture 12" descr="LogoZavodaTransparent4.png">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7" y="408220"/>
            <a:ext cx="1165860" cy="1152525"/>
          </a:xfrm>
          <a:prstGeom prst="rect">
            <a:avLst/>
          </a:prstGeom>
          <a:noFill/>
          <a:ln w="9525">
            <a:noFill/>
            <a:miter lim="800000"/>
            <a:headEnd/>
            <a:tailEnd/>
          </a:ln>
        </p:spPr>
      </p:pic>
    </p:spTree>
    <p:extLst>
      <p:ext uri="{BB962C8B-B14F-4D97-AF65-F5344CB8AC3E}">
        <p14:creationId xmlns:p14="http://schemas.microsoft.com/office/powerpoint/2010/main" val="622231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44" y="0"/>
            <a:ext cx="8229600" cy="1196751"/>
          </a:xfrm>
        </p:spPr>
        <p:txBody>
          <a:bodyPr>
            <a:noAutofit/>
          </a:bodyPr>
          <a:lstStyle/>
          <a:p>
            <a:r>
              <a:rPr lang="sr-Latn-RS" sz="4000" b="1" dirty="0" smtClean="0"/>
              <a:t>FLOOD RISKS</a:t>
            </a:r>
            <a:r>
              <a:rPr lang="sr-Latn-RS" sz="4000" dirty="0" smtClean="0"/>
              <a:t>: climate indexes </a:t>
            </a:r>
            <a:br>
              <a:rPr lang="sr-Latn-RS" sz="4000" dirty="0" smtClean="0"/>
            </a:br>
            <a:r>
              <a:rPr lang="sr-Latn-RS" dirty="0" smtClean="0">
                <a:solidFill>
                  <a:schemeClr val="accent1">
                    <a:lumMod val="50000"/>
                  </a:schemeClr>
                </a:solidFill>
              </a:rPr>
              <a:t>ABS MAX OF R1D,R2D,R5D</a:t>
            </a:r>
            <a:endParaRPr lang="sr-Cyrl-RS" dirty="0">
              <a:solidFill>
                <a:schemeClr val="accent1">
                  <a:lumMod val="50000"/>
                </a:schemeClr>
              </a:solidFill>
            </a:endParaRPr>
          </a:p>
        </p:txBody>
      </p:sp>
      <p:pic>
        <p:nvPicPr>
          <p:cNvPr id="7" name="Picture 6"/>
          <p:cNvPicPr>
            <a:picLocks noChangeAspect="1"/>
          </p:cNvPicPr>
          <p:nvPr/>
        </p:nvPicPr>
        <p:blipFill>
          <a:blip r:embed="rId2"/>
          <a:stretch>
            <a:fillRect/>
          </a:stretch>
        </p:blipFill>
        <p:spPr>
          <a:xfrm>
            <a:off x="107504" y="1124744"/>
            <a:ext cx="8867775" cy="4791075"/>
          </a:xfrm>
          <a:prstGeom prst="rect">
            <a:avLst/>
          </a:prstGeom>
        </p:spPr>
      </p:pic>
      <p:pic>
        <p:nvPicPr>
          <p:cNvPr id="102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818857"/>
            <a:ext cx="1728192" cy="103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563888" y="755412"/>
            <a:ext cx="5472608" cy="646331"/>
          </a:xfrm>
          <a:prstGeom prst="rect">
            <a:avLst/>
          </a:prstGeom>
        </p:spPr>
        <p:txBody>
          <a:bodyPr wrap="square">
            <a:spAutoFit/>
          </a:bodyPr>
          <a:lstStyle/>
          <a:p>
            <a:r>
              <a:rPr lang="sr-Latn-RS" b="1" dirty="0"/>
              <a:t>-</a:t>
            </a:r>
            <a:r>
              <a:rPr lang="sr-Latn-RS" b="1" dirty="0" smtClean="0"/>
              <a:t>EXAMPLES</a:t>
            </a:r>
            <a:r>
              <a:rPr lang="en-US" b="1" dirty="0" smtClean="0"/>
              <a:t> of using </a:t>
            </a:r>
            <a:r>
              <a:rPr lang="en-US" b="1" dirty="0" err="1" smtClean="0"/>
              <a:t>nc</a:t>
            </a:r>
            <a:r>
              <a:rPr lang="en-US" b="1" dirty="0" smtClean="0"/>
              <a:t> extension of data series</a:t>
            </a:r>
            <a:r>
              <a:rPr lang="sr-Latn-RS" b="1" dirty="0" smtClean="0"/>
              <a:t>-</a:t>
            </a:r>
            <a:r>
              <a:rPr lang="en-US" b="1" dirty="0" smtClean="0"/>
              <a:t>E-OBS 1950/2018 daily level</a:t>
            </a:r>
            <a:endParaRPr lang="sr-Cyrl-RS" dirty="0"/>
          </a:p>
        </p:txBody>
      </p:sp>
    </p:spTree>
    <p:extLst>
      <p:ext uri="{BB962C8B-B14F-4D97-AF65-F5344CB8AC3E}">
        <p14:creationId xmlns:p14="http://schemas.microsoft.com/office/powerpoint/2010/main" val="3450132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973" y="620688"/>
            <a:ext cx="3830960" cy="313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hart 2"/>
          <p:cNvGraphicFramePr>
            <a:graphicFrameLocks noGrp="1"/>
          </p:cNvGraphicFramePr>
          <p:nvPr>
            <p:extLst>
              <p:ext uri="{D42A27DB-BD31-4B8C-83A1-F6EECF244321}">
                <p14:modId xmlns:p14="http://schemas.microsoft.com/office/powerpoint/2010/main" val="4211727420"/>
              </p:ext>
            </p:extLst>
          </p:nvPr>
        </p:nvGraphicFramePr>
        <p:xfrm>
          <a:off x="136054" y="698397"/>
          <a:ext cx="5220072" cy="2979713"/>
        </p:xfrm>
        <a:graphic>
          <a:graphicData uri="http://schemas.openxmlformats.org/drawingml/2006/chart">
            <c:chart xmlns:c="http://schemas.openxmlformats.org/drawingml/2006/chart" xmlns:r="http://schemas.openxmlformats.org/officeDocument/2006/relationships" r:id="rId3"/>
          </a:graphicData>
        </a:graphic>
      </p:graphicFrame>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37" y="3707058"/>
            <a:ext cx="5255890" cy="250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0236" y="-117976"/>
            <a:ext cx="8324378" cy="738664"/>
          </a:xfrm>
          <a:prstGeom prst="rect">
            <a:avLst/>
          </a:prstGeom>
          <a:noFill/>
        </p:spPr>
        <p:txBody>
          <a:bodyPr wrap="square" rtlCol="0">
            <a:spAutoFit/>
          </a:bodyPr>
          <a:lstStyle/>
          <a:p>
            <a:r>
              <a:rPr lang="sr-Latn-RS" sz="2400" dirty="0" smtClean="0">
                <a:solidFill>
                  <a:srgbClr val="FFC000"/>
                </a:solidFill>
              </a:rPr>
              <a:t>FLOODING RISK: </a:t>
            </a:r>
            <a:r>
              <a:rPr lang="sr-Latn-RS" dirty="0" smtClean="0">
                <a:solidFill>
                  <a:srgbClr val="FFC000"/>
                </a:solidFill>
              </a:rPr>
              <a:t>SOUTHERN SRPSKA COUNTERED UP TO 300MM RAINFALL AT DAILY SCALE IN RECENT PAST, OVER 500MM FOR TWO </a:t>
            </a:r>
            <a:r>
              <a:rPr lang="sr-Latn-RS" dirty="0" smtClean="0">
                <a:solidFill>
                  <a:srgbClr val="FFC000"/>
                </a:solidFill>
              </a:rPr>
              <a:t>DAYS</a:t>
            </a:r>
            <a:r>
              <a:rPr lang="en-US" dirty="0" smtClean="0">
                <a:solidFill>
                  <a:srgbClr val="FFC000"/>
                </a:solidFill>
              </a:rPr>
              <a:t> (about 3000m annual aver)</a:t>
            </a:r>
            <a:endParaRPr lang="sr-Cyrl-RS" dirty="0">
              <a:solidFill>
                <a:srgbClr val="FFC000"/>
              </a:solidFill>
            </a:endParaRPr>
          </a:p>
        </p:txBody>
      </p:sp>
      <p:sp>
        <p:nvSpPr>
          <p:cNvPr id="4" name="TextBox 3"/>
          <p:cNvSpPr txBox="1"/>
          <p:nvPr/>
        </p:nvSpPr>
        <p:spPr>
          <a:xfrm>
            <a:off x="5436097" y="3879867"/>
            <a:ext cx="3635114" cy="2585323"/>
          </a:xfrm>
          <a:prstGeom prst="rect">
            <a:avLst/>
          </a:prstGeom>
          <a:noFill/>
        </p:spPr>
        <p:txBody>
          <a:bodyPr wrap="square" rtlCol="0">
            <a:spAutoFit/>
          </a:bodyPr>
          <a:lstStyle/>
          <a:p>
            <a:r>
              <a:rPr lang="en-US" dirty="0" smtClean="0"/>
              <a:t>HUGE RAINFALL : </a:t>
            </a:r>
            <a:r>
              <a:rPr lang="sr-Latn-RS" dirty="0" smtClean="0"/>
              <a:t>MAP</a:t>
            </a:r>
            <a:r>
              <a:rPr lang="en-US" dirty="0" smtClean="0"/>
              <a:t> USING </a:t>
            </a:r>
            <a:r>
              <a:rPr lang="sr-Latn-RS" dirty="0" smtClean="0"/>
              <a:t>GRIDDED </a:t>
            </a:r>
            <a:r>
              <a:rPr lang="en-US" dirty="0" smtClean="0"/>
              <a:t>CLIMATE </a:t>
            </a:r>
            <a:r>
              <a:rPr lang="sr-Latn-RS" dirty="0" smtClean="0"/>
              <a:t>DATA </a:t>
            </a:r>
            <a:r>
              <a:rPr lang="sr-Latn-RS" dirty="0" smtClean="0"/>
              <a:t>IN </a:t>
            </a:r>
            <a:r>
              <a:rPr lang="en-US" dirty="0" err="1" smtClean="0"/>
              <a:t>netCDF</a:t>
            </a:r>
            <a:r>
              <a:rPr lang="sr-Latn-RS" dirty="0" smtClean="0"/>
              <a:t> FORM</a:t>
            </a:r>
            <a:r>
              <a:rPr lang="en-US" dirty="0" smtClean="0"/>
              <a:t> ( E-OBS)</a:t>
            </a:r>
            <a:r>
              <a:rPr lang="sr-Latn-RS" dirty="0" smtClean="0"/>
              <a:t>;</a:t>
            </a:r>
            <a:endParaRPr lang="sr-Latn-RS" dirty="0" smtClean="0"/>
          </a:p>
          <a:p>
            <a:r>
              <a:rPr lang="sr-Latn-RS" dirty="0" smtClean="0">
                <a:solidFill>
                  <a:schemeClr val="bg1">
                    <a:lumMod val="65000"/>
                  </a:schemeClr>
                </a:solidFill>
              </a:rPr>
              <a:t>SPATIAL UNCERTAINITIES GIVES JUST UP TO 30MM PLUS AT </a:t>
            </a:r>
            <a:r>
              <a:rPr lang="en-US" dirty="0" smtClean="0">
                <a:solidFill>
                  <a:schemeClr val="bg1">
                    <a:lumMod val="65000"/>
                  </a:schemeClr>
                </a:solidFill>
              </a:rPr>
              <a:t>DAILY LEVEL (</a:t>
            </a:r>
            <a:r>
              <a:rPr lang="sr-Latn-RS" dirty="0" smtClean="0">
                <a:solidFill>
                  <a:schemeClr val="bg1">
                    <a:lumMod val="65000"/>
                  </a:schemeClr>
                </a:solidFill>
              </a:rPr>
              <a:t>MEAN ANSAMBLE</a:t>
            </a:r>
            <a:r>
              <a:rPr lang="en-US" dirty="0" smtClean="0">
                <a:solidFill>
                  <a:schemeClr val="bg1">
                    <a:lumMod val="65000"/>
                  </a:schemeClr>
                </a:solidFill>
              </a:rPr>
              <a:t>)</a:t>
            </a:r>
            <a:r>
              <a:rPr lang="sr-Latn-RS" dirty="0" smtClean="0">
                <a:solidFill>
                  <a:schemeClr val="bg1">
                    <a:lumMod val="65000"/>
                  </a:schemeClr>
                </a:solidFill>
              </a:rPr>
              <a:t> </a:t>
            </a:r>
            <a:r>
              <a:rPr lang="sr-Latn-RS" dirty="0" smtClean="0">
                <a:solidFill>
                  <a:schemeClr val="bg1">
                    <a:lumMod val="65000"/>
                  </a:schemeClr>
                </a:solidFill>
              </a:rPr>
              <a:t>THAT IS </a:t>
            </a:r>
            <a:r>
              <a:rPr lang="sr-Latn-RS" dirty="0" smtClean="0">
                <a:solidFill>
                  <a:schemeClr val="bg1">
                    <a:lumMod val="65000"/>
                  </a:schemeClr>
                </a:solidFill>
              </a:rPr>
              <a:t>INSUFICIENT</a:t>
            </a:r>
            <a:r>
              <a:rPr lang="en-US" dirty="0" smtClean="0">
                <a:solidFill>
                  <a:schemeClr val="bg1">
                    <a:lumMod val="65000"/>
                  </a:schemeClr>
                </a:solidFill>
              </a:rPr>
              <a:t> yet</a:t>
            </a:r>
          </a:p>
          <a:p>
            <a:endParaRPr lang="en-US" dirty="0">
              <a:solidFill>
                <a:schemeClr val="bg1">
                  <a:lumMod val="65000"/>
                </a:schemeClr>
              </a:solidFill>
            </a:endParaRPr>
          </a:p>
          <a:p>
            <a:endParaRPr lang="sr-Latn-RS" dirty="0">
              <a:solidFill>
                <a:schemeClr val="bg1">
                  <a:lumMod val="65000"/>
                </a:schemeClr>
              </a:solidFill>
            </a:endParaRPr>
          </a:p>
        </p:txBody>
      </p:sp>
    </p:spTree>
    <p:extLst>
      <p:ext uri="{BB962C8B-B14F-4D97-AF65-F5344CB8AC3E}">
        <p14:creationId xmlns:p14="http://schemas.microsoft.com/office/powerpoint/2010/main" val="3182003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sr-Latn-BA" sz="2400" b="1" dirty="0" smtClean="0"/>
              <a:t>achivments between two meetings and present action</a:t>
            </a:r>
            <a:endParaRPr lang="sr-Latn-BA" sz="2400" b="1" dirty="0"/>
          </a:p>
        </p:txBody>
      </p:sp>
      <p:sp>
        <p:nvSpPr>
          <p:cNvPr id="15" name="Rectangle 14"/>
          <p:cNvSpPr/>
          <p:nvPr/>
        </p:nvSpPr>
        <p:spPr>
          <a:xfrm>
            <a:off x="24594" y="1484784"/>
            <a:ext cx="9100117" cy="5632311"/>
          </a:xfrm>
          <a:prstGeom prst="rect">
            <a:avLst/>
          </a:prstGeom>
        </p:spPr>
        <p:txBody>
          <a:bodyPr wrap="square">
            <a:spAutoFit/>
          </a:bodyPr>
          <a:lstStyle/>
          <a:p>
            <a:r>
              <a:rPr lang="sr-Latn-BA" sz="2400" b="1" dirty="0">
                <a:solidFill>
                  <a:schemeClr val="tx2"/>
                </a:solidFill>
              </a:rPr>
              <a:t>APPOINTMENTS</a:t>
            </a:r>
            <a:endParaRPr lang="en-US" sz="2400" b="1" dirty="0">
              <a:solidFill>
                <a:schemeClr val="tx2"/>
              </a:solidFill>
            </a:endParaRPr>
          </a:p>
          <a:p>
            <a:pPr marL="342900" indent="-342900">
              <a:buFont typeface="Wingdings" pitchFamily="2" charset="2"/>
              <a:buChar char="ü"/>
            </a:pPr>
            <a:r>
              <a:rPr lang="sr-Latn-BA" sz="2400" b="1" dirty="0">
                <a:solidFill>
                  <a:schemeClr val="tx2"/>
                </a:solidFill>
              </a:rPr>
              <a:t>A</a:t>
            </a:r>
            <a:r>
              <a:rPr lang="en-US" sz="2400" b="1" dirty="0">
                <a:solidFill>
                  <a:schemeClr val="tx2"/>
                </a:solidFill>
              </a:rPr>
              <a:t> new director has been appointed by the RS government</a:t>
            </a:r>
            <a:r>
              <a:rPr lang="sr-Latn-BA" sz="2400" b="1" dirty="0">
                <a:solidFill>
                  <a:schemeClr val="tx2"/>
                </a:solidFill>
              </a:rPr>
              <a:t>: Mr Tomislav Šajić</a:t>
            </a:r>
          </a:p>
          <a:p>
            <a:r>
              <a:rPr lang="sr-Latn-BA" sz="2400" b="1" dirty="0" smtClean="0">
                <a:solidFill>
                  <a:srgbClr val="002060"/>
                </a:solidFill>
              </a:rPr>
              <a:t>DOCUMENTS</a:t>
            </a:r>
            <a:r>
              <a:rPr lang="sr-Latn-BA" sz="2400" b="1" dirty="0">
                <a:solidFill>
                  <a:srgbClr val="002060"/>
                </a:solidFill>
              </a:rPr>
              <a:t>:</a:t>
            </a:r>
          </a:p>
          <a:p>
            <a:pPr marL="285750" indent="-285750">
              <a:buFont typeface="Wingdings" pitchFamily="2" charset="2"/>
              <a:buChar char="ü"/>
            </a:pPr>
            <a:r>
              <a:rPr lang="sr-Latn-BA" sz="2400" b="1" dirty="0">
                <a:solidFill>
                  <a:srgbClr val="002060"/>
                </a:solidFill>
              </a:rPr>
              <a:t>n</a:t>
            </a:r>
            <a:r>
              <a:rPr lang="en-US" sz="2400" b="1" dirty="0" err="1">
                <a:solidFill>
                  <a:srgbClr val="002060"/>
                </a:solidFill>
              </a:rPr>
              <a:t>ew</a:t>
            </a:r>
            <a:r>
              <a:rPr lang="en-US" sz="2400" b="1" dirty="0">
                <a:solidFill>
                  <a:srgbClr val="002060"/>
                </a:solidFill>
              </a:rPr>
              <a:t> </a:t>
            </a:r>
            <a:r>
              <a:rPr lang="sr-Latn-BA" sz="2400" b="1" dirty="0">
                <a:solidFill>
                  <a:srgbClr val="002060"/>
                </a:solidFill>
              </a:rPr>
              <a:t>and additional </a:t>
            </a:r>
            <a:r>
              <a:rPr lang="en-US" sz="2400" b="1" dirty="0">
                <a:solidFill>
                  <a:srgbClr val="002060"/>
                </a:solidFill>
              </a:rPr>
              <a:t>legislative acts</a:t>
            </a:r>
            <a:r>
              <a:rPr lang="sr-Latn-BA" sz="2400" b="1" dirty="0">
                <a:solidFill>
                  <a:srgbClr val="002060"/>
                </a:solidFill>
              </a:rPr>
              <a:t>: </a:t>
            </a:r>
            <a:endParaRPr lang="sr-Latn-BA" sz="2400" b="1" dirty="0" smtClean="0">
              <a:solidFill>
                <a:srgbClr val="002060"/>
              </a:solidFill>
            </a:endParaRPr>
          </a:p>
          <a:p>
            <a:pPr marL="285750" indent="-285750">
              <a:buFont typeface="Wingdings" pitchFamily="2" charset="2"/>
              <a:buChar char="ü"/>
            </a:pPr>
            <a:r>
              <a:rPr lang="sr-Latn-BA" sz="2400" b="1" dirty="0">
                <a:solidFill>
                  <a:srgbClr val="002060"/>
                </a:solidFill>
              </a:rPr>
              <a:t>We expect new</a:t>
            </a:r>
            <a:r>
              <a:rPr lang="en-GB" sz="2400" b="1" dirty="0">
                <a:solidFill>
                  <a:srgbClr val="002060"/>
                </a:solidFill>
              </a:rPr>
              <a:t> </a:t>
            </a:r>
            <a:r>
              <a:rPr lang="sr-Latn-BA" sz="2400" b="1" dirty="0">
                <a:solidFill>
                  <a:srgbClr val="002060"/>
                </a:solidFill>
              </a:rPr>
              <a:t>systematization of workplaces </a:t>
            </a:r>
          </a:p>
          <a:p>
            <a:r>
              <a:rPr lang="sr-Latn-BA" sz="2400" b="1" dirty="0">
                <a:solidFill>
                  <a:srgbClr val="002060"/>
                </a:solidFill>
              </a:rPr>
              <a:t>          - </a:t>
            </a:r>
            <a:r>
              <a:rPr lang="en-US" sz="2400" b="1" dirty="0">
                <a:solidFill>
                  <a:srgbClr val="002060"/>
                </a:solidFill>
              </a:rPr>
              <a:t>but with the old one we were not able to recruit urgent experts in </a:t>
            </a:r>
            <a:r>
              <a:rPr lang="sr-Latn-BA" sz="2400" b="1" dirty="0">
                <a:solidFill>
                  <a:srgbClr val="002060"/>
                </a:solidFill>
              </a:rPr>
              <a:t> </a:t>
            </a:r>
            <a:r>
              <a:rPr lang="en-US" sz="2400" b="1" dirty="0" smtClean="0">
                <a:solidFill>
                  <a:srgbClr val="002060"/>
                </a:solidFill>
              </a:rPr>
              <a:t>meteorology</a:t>
            </a:r>
            <a:r>
              <a:rPr lang="sr-Latn-BA" sz="2400" b="1" dirty="0" smtClean="0">
                <a:solidFill>
                  <a:srgbClr val="002060"/>
                </a:solidFill>
              </a:rPr>
              <a:t> </a:t>
            </a:r>
            <a:r>
              <a:rPr lang="sr-Latn-BA" sz="2400" b="1" dirty="0">
                <a:solidFill>
                  <a:srgbClr val="002060"/>
                </a:solidFill>
              </a:rPr>
              <a:t>and </a:t>
            </a:r>
            <a:r>
              <a:rPr lang="en-US" sz="2400" b="1" dirty="0">
                <a:solidFill>
                  <a:srgbClr val="002060"/>
                </a:solidFill>
              </a:rPr>
              <a:t>all</a:t>
            </a:r>
            <a:r>
              <a:rPr lang="sr-Latn-BA" sz="2400" b="1" dirty="0">
                <a:solidFill>
                  <a:srgbClr val="002060"/>
                </a:solidFill>
              </a:rPr>
              <a:t> other</a:t>
            </a:r>
            <a:r>
              <a:rPr lang="en-US" sz="2400" b="1" dirty="0">
                <a:solidFill>
                  <a:srgbClr val="002060"/>
                </a:solidFill>
              </a:rPr>
              <a:t> </a:t>
            </a:r>
            <a:r>
              <a:rPr lang="sr-Latn-BA" sz="2400" b="1" dirty="0">
                <a:solidFill>
                  <a:srgbClr val="002060"/>
                </a:solidFill>
              </a:rPr>
              <a:t> </a:t>
            </a:r>
            <a:r>
              <a:rPr lang="en-US" sz="2400" b="1" dirty="0">
                <a:solidFill>
                  <a:srgbClr val="002060"/>
                </a:solidFill>
              </a:rPr>
              <a:t>fields of activity</a:t>
            </a:r>
            <a:endParaRPr lang="sr-Latn-BA" sz="2400" b="1" dirty="0">
              <a:solidFill>
                <a:srgbClr val="002060"/>
              </a:solidFill>
            </a:endParaRPr>
          </a:p>
          <a:p>
            <a:pPr marL="342900" indent="-342900">
              <a:buFont typeface="Wingdings" pitchFamily="2" charset="2"/>
              <a:buChar char="ü"/>
            </a:pPr>
            <a:r>
              <a:rPr lang="en-US" sz="2400" b="1" dirty="0">
                <a:solidFill>
                  <a:srgbClr val="002060"/>
                </a:solidFill>
              </a:rPr>
              <a:t>the problem of leaving professional </a:t>
            </a:r>
            <a:r>
              <a:rPr lang="en-US" sz="2400" b="1" dirty="0" smtClean="0">
                <a:solidFill>
                  <a:srgbClr val="002060"/>
                </a:solidFill>
              </a:rPr>
              <a:t>staff</a:t>
            </a:r>
            <a:r>
              <a:rPr lang="sr-Latn-RS" sz="2400" b="1" dirty="0" smtClean="0">
                <a:solidFill>
                  <a:srgbClr val="002060"/>
                </a:solidFill>
              </a:rPr>
              <a:t>s</a:t>
            </a:r>
            <a:endParaRPr lang="sr-Latn-BA" sz="2400" b="1" dirty="0" smtClean="0">
              <a:solidFill>
                <a:srgbClr val="002060"/>
              </a:solidFill>
            </a:endParaRPr>
          </a:p>
          <a:p>
            <a:pPr marL="342900" indent="-342900">
              <a:buFont typeface="Wingdings" pitchFamily="2" charset="2"/>
              <a:buChar char="ü"/>
            </a:pPr>
            <a:r>
              <a:rPr lang="en-US" sz="2400" b="1" dirty="0" smtClean="0">
                <a:solidFill>
                  <a:srgbClr val="002060"/>
                </a:solidFill>
              </a:rPr>
              <a:t>proposal </a:t>
            </a:r>
            <a:r>
              <a:rPr lang="en-US" sz="2400" b="1" dirty="0">
                <a:solidFill>
                  <a:srgbClr val="002060"/>
                </a:solidFill>
              </a:rPr>
              <a:t>of the new law on </a:t>
            </a:r>
            <a:r>
              <a:rPr lang="en-US" sz="2400" b="1" dirty="0" err="1">
                <a:solidFill>
                  <a:srgbClr val="002060"/>
                </a:solidFill>
              </a:rPr>
              <a:t>hydrometeorological</a:t>
            </a:r>
            <a:r>
              <a:rPr lang="en-US" sz="2400" b="1" dirty="0">
                <a:solidFill>
                  <a:srgbClr val="002060"/>
                </a:solidFill>
              </a:rPr>
              <a:t> </a:t>
            </a:r>
            <a:r>
              <a:rPr lang="en-US" sz="2400" b="1" dirty="0" smtClean="0">
                <a:solidFill>
                  <a:srgbClr val="002060"/>
                </a:solidFill>
              </a:rPr>
              <a:t>service</a:t>
            </a:r>
            <a:endParaRPr lang="sr-Latn-BA" sz="2400" b="1" dirty="0">
              <a:solidFill>
                <a:srgbClr val="002060"/>
              </a:solidFill>
            </a:endParaRPr>
          </a:p>
          <a:p>
            <a:pPr marL="342900" indent="-342900">
              <a:buFont typeface="Wingdings" pitchFamily="2" charset="2"/>
              <a:buChar char="ü"/>
            </a:pPr>
            <a:r>
              <a:rPr lang="en-US" sz="2400" b="1" dirty="0">
                <a:solidFill>
                  <a:srgbClr val="002060"/>
                </a:solidFill>
              </a:rPr>
              <a:t>Regulation </a:t>
            </a:r>
            <a:r>
              <a:rPr lang="sr-Latn-BA" sz="2400" b="1" dirty="0">
                <a:solidFill>
                  <a:srgbClr val="002060"/>
                </a:solidFill>
              </a:rPr>
              <a:t>of</a:t>
            </a:r>
            <a:r>
              <a:rPr lang="en-US" sz="2400" b="1" dirty="0">
                <a:solidFill>
                  <a:srgbClr val="002060"/>
                </a:solidFill>
              </a:rPr>
              <a:t> the establishment of the national network of meteorological stations</a:t>
            </a:r>
            <a:r>
              <a:rPr lang="sr-Latn-BA" sz="2400" b="1" dirty="0">
                <a:solidFill>
                  <a:srgbClr val="002060"/>
                </a:solidFill>
              </a:rPr>
              <a:t>,</a:t>
            </a:r>
            <a:r>
              <a:rPr lang="en-US" sz="2400" b="1" dirty="0">
                <a:solidFill>
                  <a:srgbClr val="002060"/>
                </a:solidFill>
              </a:rPr>
              <a:t>  program </a:t>
            </a:r>
            <a:r>
              <a:rPr lang="sr-Latn-BA" sz="2400" b="1" dirty="0">
                <a:solidFill>
                  <a:srgbClr val="002060"/>
                </a:solidFill>
              </a:rPr>
              <a:t>of work </a:t>
            </a:r>
            <a:r>
              <a:rPr lang="en-US" sz="2400" b="1" dirty="0">
                <a:solidFill>
                  <a:srgbClr val="002060"/>
                </a:solidFill>
              </a:rPr>
              <a:t>and  of reporting</a:t>
            </a:r>
            <a:endParaRPr lang="sr-Latn-BA" sz="2400" b="1" dirty="0">
              <a:solidFill>
                <a:srgbClr val="002060"/>
              </a:solidFill>
            </a:endParaRPr>
          </a:p>
          <a:p>
            <a:pPr marL="342900" indent="-342900">
              <a:buFont typeface="Wingdings" pitchFamily="2" charset="2"/>
              <a:buChar char="ü"/>
            </a:pPr>
            <a:r>
              <a:rPr lang="sr-Latn-BA" sz="2400" b="1" dirty="0">
                <a:solidFill>
                  <a:srgbClr val="002060"/>
                </a:solidFill>
              </a:rPr>
              <a:t>T</a:t>
            </a:r>
            <a:r>
              <a:rPr lang="en-US" sz="2400" b="1" dirty="0">
                <a:solidFill>
                  <a:srgbClr val="002060"/>
                </a:solidFill>
              </a:rPr>
              <a:t>he rulebook </a:t>
            </a:r>
            <a:r>
              <a:rPr lang="sr-Latn-BA" sz="2400" b="1" dirty="0">
                <a:solidFill>
                  <a:srgbClr val="002060"/>
                </a:solidFill>
              </a:rPr>
              <a:t>of</a:t>
            </a:r>
            <a:r>
              <a:rPr lang="en-US" sz="2400" b="1" dirty="0">
                <a:solidFill>
                  <a:srgbClr val="002060"/>
                </a:solidFill>
              </a:rPr>
              <a:t> measures taken to protect the information system </a:t>
            </a:r>
            <a:r>
              <a:rPr lang="en-US" sz="2400" b="1" dirty="0" smtClean="0">
                <a:solidFill>
                  <a:srgbClr val="002060"/>
                </a:solidFill>
              </a:rPr>
              <a:t>...</a:t>
            </a:r>
            <a:endParaRPr lang="sr-Latn-BA" sz="2400" b="1" dirty="0">
              <a:solidFill>
                <a:srgbClr val="002060"/>
              </a:solidFill>
            </a:endParaRPr>
          </a:p>
          <a:p>
            <a:endParaRPr lang="sr-Latn-BA" sz="2400" b="1" dirty="0" smtClean="0">
              <a:solidFill>
                <a:srgbClr val="002060"/>
              </a:solidFill>
            </a:endParaRPr>
          </a:p>
        </p:txBody>
      </p:sp>
    </p:spTree>
    <p:extLst>
      <p:ext uri="{BB962C8B-B14F-4D97-AF65-F5344CB8AC3E}">
        <p14:creationId xmlns:p14="http://schemas.microsoft.com/office/powerpoint/2010/main" val="3364138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working with satellite formats in climatology</a:t>
            </a:r>
            <a:endParaRPr lang="sr-Latn-BA" sz="2400" b="1" dirty="0"/>
          </a:p>
        </p:txBody>
      </p:sp>
      <p:sp>
        <p:nvSpPr>
          <p:cNvPr id="2" name="Rectangle 1"/>
          <p:cNvSpPr/>
          <p:nvPr/>
        </p:nvSpPr>
        <p:spPr>
          <a:xfrm>
            <a:off x="5796136" y="1340768"/>
            <a:ext cx="3240360" cy="42473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Here, you can find monthly data series for HISTALP region from </a:t>
            </a:r>
            <a:r>
              <a:rPr lang="en-US" dirty="0" smtClean="0"/>
              <a:t>1</a:t>
            </a:r>
            <a:r>
              <a:rPr lang="sr-Latn-RS" dirty="0" smtClean="0"/>
              <a:t>7</a:t>
            </a:r>
            <a:r>
              <a:rPr lang="en-US" dirty="0" smtClean="0"/>
              <a:t>80</a:t>
            </a:r>
            <a:r>
              <a:rPr lang="sr-Latn-RS" dirty="0" smtClean="0"/>
              <a:t> FOR Tg,</a:t>
            </a:r>
            <a:r>
              <a:rPr lang="en-US" dirty="0" smtClean="0"/>
              <a:t> </a:t>
            </a:r>
            <a:r>
              <a:rPr lang="en-US" dirty="0"/>
              <a:t>for precipitation </a:t>
            </a:r>
            <a:r>
              <a:rPr lang="sr-Latn-RS" dirty="0" smtClean="0"/>
              <a:t>from 1800 in </a:t>
            </a:r>
            <a:r>
              <a:rPr lang="en-US" dirty="0" smtClean="0"/>
              <a:t>NETCDF form</a:t>
            </a:r>
            <a:r>
              <a:rPr lang="sr-Latn-RS" dirty="0" smtClean="0"/>
              <a:t>s</a:t>
            </a:r>
            <a:r>
              <a:rPr lang="en-US" dirty="0" smtClean="0"/>
              <a:t>,</a:t>
            </a:r>
            <a:endParaRPr lang="en-US" dirty="0"/>
          </a:p>
          <a:p>
            <a:r>
              <a:rPr lang="en-US" dirty="0"/>
              <a:t>for the </a:t>
            </a:r>
            <a:r>
              <a:rPr lang="en-US" dirty="0" smtClean="0"/>
              <a:t>m</a:t>
            </a:r>
            <a:r>
              <a:rPr lang="sr-Latn-BA" dirty="0" smtClean="0"/>
              <a:t>ost</a:t>
            </a:r>
            <a:r>
              <a:rPr lang="en-US" dirty="0" smtClean="0"/>
              <a:t> </a:t>
            </a:r>
            <a:r>
              <a:rPr lang="en-US" dirty="0"/>
              <a:t>of stations </a:t>
            </a:r>
            <a:r>
              <a:rPr lang="sr-Latn-RS" dirty="0" smtClean="0"/>
              <a:t>over </a:t>
            </a:r>
            <a:r>
              <a:rPr lang="en-US" dirty="0" smtClean="0"/>
              <a:t>Bosnia </a:t>
            </a:r>
            <a:r>
              <a:rPr lang="en-US" dirty="0"/>
              <a:t>and Herzegovina</a:t>
            </a:r>
          </a:p>
          <a:p>
            <a:endParaRPr lang="en-US" dirty="0"/>
          </a:p>
          <a:p>
            <a:r>
              <a:rPr lang="en-US" dirty="0"/>
              <a:t>So it can be established that a similar positive temperature anomaly was also in the period 1852-1865, when insolation was the highest, </a:t>
            </a:r>
            <a:r>
              <a:rPr lang="en-US" dirty="0" smtClean="0"/>
              <a:t>w</a:t>
            </a:r>
            <a:r>
              <a:rPr lang="sr-Latn-RS" dirty="0" smtClean="0"/>
              <a:t>hich absolute</a:t>
            </a:r>
            <a:r>
              <a:rPr lang="en-US" dirty="0" smtClean="0"/>
              <a:t> </a:t>
            </a:r>
            <a:r>
              <a:rPr lang="en-US" dirty="0"/>
              <a:t>maximum was not </a:t>
            </a:r>
            <a:r>
              <a:rPr lang="en-US" dirty="0" smtClean="0"/>
              <a:t>overcome</a:t>
            </a:r>
            <a:r>
              <a:rPr lang="sr-Latn-RS" dirty="0" smtClean="0"/>
              <a:t>d</a:t>
            </a:r>
            <a:endParaRPr lang="en-US" dirty="0"/>
          </a:p>
          <a:p>
            <a:r>
              <a:rPr lang="sr-Latn-RS" dirty="0" smtClean="0"/>
              <a:t>In the</a:t>
            </a:r>
            <a:r>
              <a:rPr lang="en-US" dirty="0" smtClean="0"/>
              <a:t> </a:t>
            </a:r>
            <a:r>
              <a:rPr lang="en-US" dirty="0"/>
              <a:t>recent past </a:t>
            </a:r>
            <a:r>
              <a:rPr lang="sr-Latn-RS" dirty="0" smtClean="0"/>
              <a:t>in </a:t>
            </a:r>
            <a:r>
              <a:rPr lang="en-US" dirty="0" smtClean="0"/>
              <a:t>time </a:t>
            </a:r>
            <a:r>
              <a:rPr lang="en-US" dirty="0"/>
              <a:t>scale over 150 years</a:t>
            </a:r>
            <a:endParaRPr lang="sr-Latn-BA" dirty="0"/>
          </a:p>
        </p:txBody>
      </p:sp>
      <p:pic>
        <p:nvPicPr>
          <p:cNvPr id="11" name="Picture 10"/>
          <p:cNvPicPr>
            <a:picLocks noChangeAspect="1"/>
          </p:cNvPicPr>
          <p:nvPr/>
        </p:nvPicPr>
        <p:blipFill>
          <a:blip r:embed="rId3"/>
          <a:stretch>
            <a:fillRect/>
          </a:stretch>
        </p:blipFill>
        <p:spPr>
          <a:xfrm>
            <a:off x="9249" y="1340768"/>
            <a:ext cx="5622669" cy="3816424"/>
          </a:xfrm>
          <a:prstGeom prst="rect">
            <a:avLst/>
          </a:prstGeom>
        </p:spPr>
      </p:pic>
      <p:graphicFrame>
        <p:nvGraphicFramePr>
          <p:cNvPr id="9" name="Chart 8">
            <a:extLst>
              <a:ext uri="{FF2B5EF4-FFF2-40B4-BE49-F238E27FC236}">
                <a16:creationId xmlns="" xmlns:a16="http://schemas.microsoft.com/office/drawing/2014/main" id="{0DC09EF6-C129-48C9-8733-F33FBB80131E}"/>
              </a:ext>
            </a:extLst>
          </p:cNvPr>
          <p:cNvGraphicFramePr>
            <a:graphicFrameLocks/>
          </p:cNvGraphicFramePr>
          <p:nvPr>
            <p:extLst/>
          </p:nvPr>
        </p:nvGraphicFramePr>
        <p:xfrm>
          <a:off x="-113146" y="3222906"/>
          <a:ext cx="9149642" cy="38596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0798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12" y="1028700"/>
            <a:ext cx="8105775" cy="4800600"/>
          </a:xfrm>
          <a:prstGeom prst="rect">
            <a:avLst/>
          </a:prstGeom>
        </p:spPr>
      </p:pic>
      <p:sp>
        <p:nvSpPr>
          <p:cNvPr id="6" name="TextBox 5"/>
          <p:cNvSpPr txBox="1"/>
          <p:nvPr/>
        </p:nvSpPr>
        <p:spPr>
          <a:xfrm>
            <a:off x="1115616" y="764704"/>
            <a:ext cx="6408712" cy="954107"/>
          </a:xfrm>
          <a:prstGeom prst="rect">
            <a:avLst/>
          </a:prstGeom>
          <a:noFill/>
        </p:spPr>
        <p:txBody>
          <a:bodyPr wrap="square" rtlCol="0">
            <a:spAutoFit/>
          </a:bodyPr>
          <a:lstStyle/>
          <a:p>
            <a:r>
              <a:rPr lang="sr-Cyrl-RS" sz="2800" dirty="0" smtClean="0">
                <a:latin typeface="Cambria" panose="02040503050406030204" pitchFamily="18" charset="0"/>
                <a:ea typeface="Cambria" panose="02040503050406030204" pitchFamily="18" charset="0"/>
              </a:rPr>
              <a:t>ЈАЊСКИ ОТОЦИ САТЕЛИТСКИ ФОРМАТ .</a:t>
            </a:r>
            <a:r>
              <a:rPr lang="sr-Latn-RS" sz="2800" dirty="0" smtClean="0">
                <a:latin typeface="Cambria" panose="02040503050406030204" pitchFamily="18" charset="0"/>
                <a:ea typeface="Cambria" panose="02040503050406030204" pitchFamily="18" charset="0"/>
              </a:rPr>
              <a:t>NC</a:t>
            </a:r>
            <a:r>
              <a:rPr lang="sr-Cyrl-RS" sz="2800" dirty="0" smtClean="0">
                <a:latin typeface="Cambria" panose="02040503050406030204" pitchFamily="18" charset="0"/>
                <a:ea typeface="Cambria" panose="02040503050406030204" pitchFamily="18" charset="0"/>
              </a:rPr>
              <a:t> 1800-2018</a:t>
            </a:r>
            <a:endParaRPr lang="sr-Cyrl-RS" sz="2800" dirty="0">
              <a:latin typeface="Cambria" panose="02040503050406030204" pitchFamily="18" charset="0"/>
              <a:ea typeface="Cambria" panose="02040503050406030204" pitchFamily="18" charset="0"/>
            </a:endParaRPr>
          </a:p>
        </p:txBody>
      </p:sp>
      <p:pic>
        <p:nvPicPr>
          <p:cNvPr id="7" name="Picture 6" descr="LogoZavodaTransparent4.png">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33" y="623803"/>
            <a:ext cx="1165860" cy="1152525"/>
          </a:xfrm>
          <a:prstGeom prst="rect">
            <a:avLst/>
          </a:prstGeom>
          <a:noFill/>
          <a:ln w="9525">
            <a:noFill/>
            <a:miter lim="800000"/>
            <a:headEnd/>
            <a:tailEnd/>
          </a:ln>
        </p:spPr>
      </p:pic>
      <p:sp>
        <p:nvSpPr>
          <p:cNvPr id="5" name="TextBox 4"/>
          <p:cNvSpPr txBox="1"/>
          <p:nvPr/>
        </p:nvSpPr>
        <p:spPr>
          <a:xfrm>
            <a:off x="78235" y="78708"/>
            <a:ext cx="8352928" cy="369332"/>
          </a:xfrm>
          <a:prstGeom prst="rect">
            <a:avLst/>
          </a:prstGeom>
          <a:noFill/>
        </p:spPr>
        <p:txBody>
          <a:bodyPr wrap="square" rtlCol="0">
            <a:spAutoFit/>
          </a:bodyPr>
          <a:lstStyle/>
          <a:p>
            <a:r>
              <a:rPr lang="sr-Latn-RS" dirty="0" smtClean="0">
                <a:solidFill>
                  <a:schemeClr val="accent6">
                    <a:lumMod val="20000"/>
                    <a:lumOff val="80000"/>
                  </a:schemeClr>
                </a:solidFill>
              </a:rPr>
              <a:t>HISTALP-HISTORICAL TIME SERIES FOR ALPEAN REGION-BH AS SOUTH EASTERN PART OF</a:t>
            </a:r>
            <a:endParaRPr lang="sr-Cyrl-RS" dirty="0">
              <a:solidFill>
                <a:schemeClr val="accent6">
                  <a:lumMod val="20000"/>
                  <a:lumOff val="80000"/>
                </a:schemeClr>
              </a:solidFill>
            </a:endParaRPr>
          </a:p>
        </p:txBody>
      </p:sp>
    </p:spTree>
    <p:extLst>
      <p:ext uri="{BB962C8B-B14F-4D97-AF65-F5344CB8AC3E}">
        <p14:creationId xmlns:p14="http://schemas.microsoft.com/office/powerpoint/2010/main" val="2982756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a:solidFill>
                  <a:schemeClr val="bg1"/>
                </a:solidFill>
              </a:rPr>
              <a:t>EUMETSAT  Information </a:t>
            </a:r>
            <a:r>
              <a:rPr lang="sr-Latn-BA" sz="2800" dirty="0" smtClean="0">
                <a:solidFill>
                  <a:schemeClr val="bg1"/>
                </a:solidFill>
              </a:rPr>
              <a:t>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sp>
        <p:nvSpPr>
          <p:cNvPr id="13" name="Rounded Rectangle 12"/>
          <p:cNvSpPr/>
          <p:nvPr/>
        </p:nvSpPr>
        <p:spPr>
          <a:xfrm>
            <a:off x="276225" y="706660"/>
            <a:ext cx="8442325"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spcBef>
                <a:spcPct val="0"/>
              </a:spcBef>
            </a:pPr>
            <a:r>
              <a:rPr lang="sr-Latn-RS" sz="2400" b="1" dirty="0" smtClean="0">
                <a:solidFill>
                  <a:schemeClr val="bg1"/>
                </a:solidFill>
                <a:latin typeface="Arial" panose="020B0604020202020204" pitchFamily="34" charset="0"/>
                <a:cs typeface="Arial" panose="020B0604020202020204" pitchFamily="34" charset="0"/>
              </a:rPr>
              <a:t>Summary</a:t>
            </a:r>
            <a:endParaRPr lang="sr-Latn-CS" altLang="sr-Latn-RS" sz="2400" b="1" dirty="0">
              <a:solidFill>
                <a:schemeClr val="bg1"/>
              </a:solidFill>
              <a:effectLst>
                <a:outerShdw blurRad="38100" dist="38100" dir="2700000" algn="tl">
                  <a:srgbClr val="000000">
                    <a:alpha val="43137"/>
                  </a:srgbClr>
                </a:outerShdw>
              </a:effectLst>
              <a:latin typeface="Arial" charset="0"/>
            </a:endParaRPr>
          </a:p>
        </p:txBody>
      </p:sp>
      <p:sp>
        <p:nvSpPr>
          <p:cNvPr id="3" name="Rectangle 2"/>
          <p:cNvSpPr/>
          <p:nvPr/>
        </p:nvSpPr>
        <p:spPr>
          <a:xfrm>
            <a:off x="179512" y="1412776"/>
            <a:ext cx="8823085" cy="49685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spcBef>
                <a:spcPct val="0"/>
              </a:spcBef>
              <a:buFontTx/>
              <a:buChar char="-"/>
            </a:pPr>
            <a:endParaRPr lang="sr-Latn-CS" altLang="sr-Latn-RS" sz="2400" dirty="0">
              <a:solidFill>
                <a:srgbClr val="FFFF00"/>
              </a:solidFill>
            </a:endParaRPr>
          </a:p>
          <a:p>
            <a:pPr>
              <a:spcBef>
                <a:spcPct val="0"/>
              </a:spcBef>
              <a:buFontTx/>
              <a:buChar char="-"/>
            </a:pPr>
            <a:r>
              <a:rPr lang="sr-Latn-CS" altLang="sr-Latn-RS" sz="2400" b="1" dirty="0">
                <a:solidFill>
                  <a:schemeClr val="bg1"/>
                </a:solidFill>
              </a:rPr>
              <a:t> </a:t>
            </a:r>
            <a:r>
              <a:rPr lang="en-US" altLang="sr-Latn-RS" sz="2400" b="1" dirty="0" smtClean="0">
                <a:solidFill>
                  <a:schemeClr val="bg1"/>
                </a:solidFill>
              </a:rPr>
              <a:t>Improving of monitoring system: both </a:t>
            </a:r>
            <a:r>
              <a:rPr lang="en-US" altLang="sr-Latn-RS" sz="2400" b="1" dirty="0" smtClean="0">
                <a:solidFill>
                  <a:schemeClr val="bg1"/>
                </a:solidFill>
              </a:rPr>
              <a:t>ones, meteorological </a:t>
            </a:r>
            <a:r>
              <a:rPr lang="en-US" altLang="sr-Latn-RS" sz="2400" b="1" dirty="0" smtClean="0">
                <a:solidFill>
                  <a:schemeClr val="bg1"/>
                </a:solidFill>
              </a:rPr>
              <a:t>and hydrological</a:t>
            </a:r>
          </a:p>
          <a:p>
            <a:pPr>
              <a:spcBef>
                <a:spcPct val="0"/>
              </a:spcBef>
              <a:buFontTx/>
              <a:buChar char="-"/>
            </a:pPr>
            <a:endParaRPr lang="en-US" altLang="sr-Latn-RS" sz="2400" b="1" dirty="0" smtClean="0">
              <a:solidFill>
                <a:schemeClr val="bg1"/>
              </a:solidFill>
            </a:endParaRPr>
          </a:p>
          <a:p>
            <a:pPr>
              <a:spcBef>
                <a:spcPct val="0"/>
              </a:spcBef>
              <a:buFontTx/>
              <a:buChar char="-"/>
            </a:pPr>
            <a:r>
              <a:rPr lang="en-US" altLang="sr-Latn-RS" sz="2400" b="1" dirty="0" smtClean="0">
                <a:solidFill>
                  <a:schemeClr val="bg1"/>
                </a:solidFill>
              </a:rPr>
              <a:t>Introducing hydrological forecast </a:t>
            </a:r>
            <a:endParaRPr lang="sr-Latn-RS" altLang="sr-Latn-RS" sz="2400" b="1" dirty="0" smtClean="0">
              <a:solidFill>
                <a:schemeClr val="bg1"/>
              </a:solidFill>
            </a:endParaRPr>
          </a:p>
          <a:p>
            <a:pPr>
              <a:spcBef>
                <a:spcPct val="0"/>
              </a:spcBef>
            </a:pPr>
            <a:endParaRPr lang="sr-Latn-RS" altLang="sr-Latn-RS" sz="2400" b="1" dirty="0" smtClean="0">
              <a:solidFill>
                <a:schemeClr val="bg1"/>
              </a:solidFill>
            </a:endParaRPr>
          </a:p>
          <a:p>
            <a:pPr>
              <a:spcBef>
                <a:spcPct val="0"/>
              </a:spcBef>
              <a:buFontTx/>
              <a:buChar char="-"/>
            </a:pPr>
            <a:r>
              <a:rPr lang="sr-Latn-RS" altLang="sr-Latn-RS" sz="2400" b="1" dirty="0">
                <a:solidFill>
                  <a:schemeClr val="bg1"/>
                </a:solidFill>
              </a:rPr>
              <a:t> </a:t>
            </a:r>
            <a:r>
              <a:rPr lang="sr-Latn-RS" altLang="sr-Latn-RS" sz="2400" b="1" dirty="0" smtClean="0">
                <a:solidFill>
                  <a:schemeClr val="bg1"/>
                </a:solidFill>
              </a:rPr>
              <a:t>Introducing numerical weather prediction through (NMM B model</a:t>
            </a:r>
          </a:p>
          <a:p>
            <a:pPr>
              <a:spcBef>
                <a:spcPct val="0"/>
              </a:spcBef>
            </a:pPr>
            <a:r>
              <a:rPr lang="sr-Latn-RS" altLang="sr-Latn-RS" sz="2400" b="1" dirty="0" smtClean="0">
                <a:solidFill>
                  <a:schemeClr val="bg1"/>
                </a:solidFill>
              </a:rPr>
              <a:t>   and SEECOP consorcium for numerical prediction </a:t>
            </a:r>
          </a:p>
          <a:p>
            <a:pPr>
              <a:spcBef>
                <a:spcPct val="0"/>
              </a:spcBef>
              <a:buFontTx/>
              <a:buChar char="-"/>
            </a:pPr>
            <a:endParaRPr lang="en-US" altLang="sr-Latn-RS" sz="2400" b="1" dirty="0">
              <a:solidFill>
                <a:schemeClr val="bg1"/>
              </a:solidFill>
            </a:endParaRPr>
          </a:p>
          <a:p>
            <a:pPr>
              <a:spcBef>
                <a:spcPct val="0"/>
              </a:spcBef>
              <a:buFontTx/>
              <a:buChar char="-"/>
            </a:pPr>
            <a:r>
              <a:rPr lang="sr-Latn-BA" altLang="sr-Latn-RS" sz="2400" b="1" dirty="0" smtClean="0">
                <a:solidFill>
                  <a:schemeClr val="bg1"/>
                </a:solidFill>
              </a:rPr>
              <a:t> </a:t>
            </a:r>
            <a:r>
              <a:rPr lang="sr-Latn-RS" altLang="sr-Latn-RS" sz="2400" b="1" dirty="0">
                <a:solidFill>
                  <a:schemeClr val="bg1"/>
                </a:solidFill>
              </a:rPr>
              <a:t>Cross-border </a:t>
            </a:r>
            <a:r>
              <a:rPr lang="sr-Latn-RS" altLang="sr-Latn-RS" sz="2400" b="1" dirty="0" smtClean="0">
                <a:solidFill>
                  <a:schemeClr val="bg1"/>
                </a:solidFill>
              </a:rPr>
              <a:t>cooperations</a:t>
            </a:r>
          </a:p>
          <a:p>
            <a:pPr>
              <a:spcBef>
                <a:spcPct val="0"/>
              </a:spcBef>
              <a:buFontTx/>
              <a:buChar char="-"/>
            </a:pPr>
            <a:endParaRPr lang="en-US" altLang="sr-Latn-RS" sz="2400" b="1" dirty="0">
              <a:solidFill>
                <a:schemeClr val="bg1"/>
              </a:solidFill>
            </a:endParaRPr>
          </a:p>
          <a:p>
            <a:pPr>
              <a:spcBef>
                <a:spcPct val="0"/>
              </a:spcBef>
              <a:buFontTx/>
              <a:buChar char="-"/>
            </a:pPr>
            <a:r>
              <a:rPr lang="sr-Latn-BA" altLang="sr-Latn-RS" sz="2400" b="1" dirty="0" smtClean="0">
                <a:solidFill>
                  <a:schemeClr val="bg1"/>
                </a:solidFill>
              </a:rPr>
              <a:t> </a:t>
            </a:r>
            <a:r>
              <a:rPr lang="sr-Latn-RS" altLang="sr-Latn-RS" sz="2400" b="1" dirty="0">
                <a:solidFill>
                  <a:schemeClr val="bg1"/>
                </a:solidFill>
              </a:rPr>
              <a:t>International </a:t>
            </a:r>
            <a:r>
              <a:rPr lang="sr-Latn-RS" altLang="sr-Latn-RS" sz="2400" b="1" dirty="0" smtClean="0">
                <a:solidFill>
                  <a:schemeClr val="bg1"/>
                </a:solidFill>
              </a:rPr>
              <a:t>projects</a:t>
            </a:r>
          </a:p>
          <a:p>
            <a:pPr>
              <a:spcBef>
                <a:spcPct val="0"/>
              </a:spcBef>
            </a:pPr>
            <a:endParaRPr lang="sr-Latn-CS" altLang="sr-Latn-RS" sz="2400" b="1" dirty="0">
              <a:solidFill>
                <a:schemeClr val="bg1"/>
              </a:solidFill>
            </a:endParaRPr>
          </a:p>
          <a:p>
            <a:pPr>
              <a:spcBef>
                <a:spcPct val="0"/>
              </a:spcBef>
            </a:pPr>
            <a:endParaRPr lang="en-US" altLang="sr-Latn-RS" sz="2400" b="1" dirty="0">
              <a:solidFill>
                <a:schemeClr val="bg1"/>
              </a:solidFill>
              <a:latin typeface="Verdana" pitchFamily="34" charset="0"/>
            </a:endParaRPr>
          </a:p>
        </p:txBody>
      </p:sp>
      <p:sp>
        <p:nvSpPr>
          <p:cNvPr id="6" name="Rectangle 5"/>
          <p:cNvSpPr/>
          <p:nvPr/>
        </p:nvSpPr>
        <p:spPr>
          <a:xfrm>
            <a:off x="4788024" y="2795387"/>
            <a:ext cx="3930526" cy="461665"/>
          </a:xfrm>
          <a:prstGeom prst="rect">
            <a:avLst/>
          </a:prstGeom>
        </p:spPr>
        <p:txBody>
          <a:bodyPr wrap="square">
            <a:spAutoFit/>
          </a:bodyPr>
          <a:lstStyle/>
          <a:p>
            <a:pPr>
              <a:defRPr/>
            </a:pPr>
            <a:endParaRPr lang="sr-Latn-RS" sz="24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4788024" y="2895600"/>
            <a:ext cx="3744416" cy="461665"/>
          </a:xfrm>
          <a:prstGeom prst="rect">
            <a:avLst/>
          </a:prstGeom>
        </p:spPr>
        <p:txBody>
          <a:bodyPr wrap="square">
            <a:spAutoFit/>
          </a:bodyPr>
          <a:lstStyle/>
          <a:p>
            <a:pPr>
              <a:buFont typeface="Arial" panose="020B0604020202020204" pitchFamily="34" charset="0"/>
              <a:buChar char="•"/>
              <a:defRPr/>
            </a:pPr>
            <a:endParaRPr lang="sr-Latn-R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704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7580" y="6008925"/>
            <a:ext cx="5896420" cy="444411"/>
          </a:xfrm>
        </p:spPr>
        <p:txBody>
          <a:bodyPr>
            <a:normAutofit fontScale="90000"/>
          </a:bodyPr>
          <a:lstStyle/>
          <a:p>
            <a:pPr algn="ctr"/>
            <a:r>
              <a:rPr lang="en-US" sz="1600" dirty="0" smtClean="0">
                <a:solidFill>
                  <a:schemeClr val="tx2"/>
                </a:solidFill>
                <a:latin typeface="Arial" panose="020B0604020202020204" pitchFamily="34" charset="0"/>
                <a:cs typeface="Arial" panose="020B0604020202020204" pitchFamily="34" charset="0"/>
              </a:rPr>
              <a:t/>
            </a:r>
            <a:br>
              <a:rPr lang="en-US" sz="1600" dirty="0" smtClean="0">
                <a:solidFill>
                  <a:schemeClr val="tx2"/>
                </a:solidFill>
                <a:latin typeface="Arial" panose="020B0604020202020204" pitchFamily="34" charset="0"/>
                <a:cs typeface="Arial" panose="020B0604020202020204" pitchFamily="34" charset="0"/>
              </a:rPr>
            </a:br>
            <a:r>
              <a:rPr lang="sr-Latn-BA" sz="1600" dirty="0" smtClean="0">
                <a:solidFill>
                  <a:srgbClr val="002060"/>
                </a:solidFill>
              </a:rPr>
              <a:t>Republic Hydro Meteorological </a:t>
            </a:r>
            <a:r>
              <a:rPr lang="sr-Latn-BA" sz="1600" dirty="0">
                <a:solidFill>
                  <a:srgbClr val="002060"/>
                </a:solidFill>
              </a:rPr>
              <a:t>Service of </a:t>
            </a:r>
            <a:r>
              <a:rPr lang="en-US" sz="1600" dirty="0" smtClean="0">
                <a:solidFill>
                  <a:srgbClr val="002060"/>
                </a:solidFill>
              </a:rPr>
              <a:t>the </a:t>
            </a:r>
            <a:r>
              <a:rPr lang="sr-Latn-BA" sz="1600" dirty="0" smtClean="0">
                <a:solidFill>
                  <a:srgbClr val="002060"/>
                </a:solidFill>
              </a:rPr>
              <a:t>Republika </a:t>
            </a:r>
            <a:r>
              <a:rPr lang="sr-Latn-BA" sz="1600" dirty="0">
                <a:solidFill>
                  <a:srgbClr val="002060"/>
                </a:solidFill>
              </a:rPr>
              <a:t>Srpska</a:t>
            </a:r>
            <a:br>
              <a:rPr lang="sr-Latn-BA" sz="1600" dirty="0">
                <a:solidFill>
                  <a:srgbClr val="002060"/>
                </a:solidFill>
              </a:rPr>
            </a:br>
            <a:r>
              <a:rPr lang="en-GB" sz="3200" dirty="0" smtClean="0">
                <a:solidFill>
                  <a:srgbClr val="002060"/>
                </a:solidFill>
              </a:rPr>
              <a:t> </a:t>
            </a:r>
            <a:endParaRPr lang="sr-Latn-BA" sz="3200" dirty="0">
              <a:solidFill>
                <a:srgbClr val="002060"/>
              </a:solidFill>
            </a:endParaRPr>
          </a:p>
        </p:txBody>
      </p:sp>
      <p:sp>
        <p:nvSpPr>
          <p:cNvPr id="3" name="Subtitle 2"/>
          <p:cNvSpPr>
            <a:spLocks noGrp="1"/>
          </p:cNvSpPr>
          <p:nvPr>
            <p:ph type="subTitle" idx="1"/>
          </p:nvPr>
        </p:nvSpPr>
        <p:spPr>
          <a:xfrm>
            <a:off x="0" y="590426"/>
            <a:ext cx="2590822" cy="5862909"/>
          </a:xfrm>
        </p:spPr>
        <p:txBody>
          <a:bodyPr/>
          <a:lstStyle/>
          <a:p>
            <a:endParaRPr lang="sr-Latn-BA" dirty="0"/>
          </a:p>
        </p:txBody>
      </p:sp>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6" name="Rectangle 38"/>
          <p:cNvSpPr>
            <a:spLocks noChangeArrowheads="1"/>
          </p:cNvSpPr>
          <p:nvPr/>
        </p:nvSpPr>
        <p:spPr bwMode="auto">
          <a:xfrm>
            <a:off x="43583" y="590426"/>
            <a:ext cx="3203848" cy="5862909"/>
          </a:xfrm>
          <a:prstGeom prst="rect">
            <a:avLst/>
          </a:prstGeom>
          <a:solidFill>
            <a:srgbClr val="003399"/>
          </a:solidFill>
          <a:ln w="9525">
            <a:noFill/>
            <a:miter lim="800000"/>
            <a:headEnd/>
            <a:tailEnd/>
          </a:ln>
          <a:effectLst/>
        </p:spPr>
        <p:txBody>
          <a:bodyPr wrap="none" lIns="91432" tIns="45716" rIns="91432" bIns="45716" anchor="ctr"/>
          <a:lstStyle/>
          <a:p>
            <a:pPr algn="ctr">
              <a:defRPr/>
            </a:pPr>
            <a:endParaRPr lang="sr-Latn-BA" b="1" dirty="0" smtClean="0">
              <a:solidFill>
                <a:schemeClr val="bg1"/>
              </a:solidFill>
              <a:latin typeface="Arial" charset="0"/>
            </a:endParaRPr>
          </a:p>
          <a:p>
            <a:pPr algn="ctr"/>
            <a:endParaRPr lang="sr-Latn-BA" sz="2800" b="1" dirty="0" smtClean="0">
              <a:solidFill>
                <a:schemeClr val="bg1"/>
              </a:solidFill>
            </a:endParaRPr>
          </a:p>
          <a:p>
            <a:pPr algn="ctr"/>
            <a:endParaRPr lang="sr-Latn-BA" sz="2800" b="1" dirty="0">
              <a:solidFill>
                <a:schemeClr val="bg1"/>
              </a:solidFill>
            </a:endParaRPr>
          </a:p>
          <a:p>
            <a:pPr algn="ctr"/>
            <a:endParaRPr lang="sr-Latn-BA" sz="2800" b="1" dirty="0" smtClean="0">
              <a:solidFill>
                <a:schemeClr val="bg1"/>
              </a:solidFill>
            </a:endParaRPr>
          </a:p>
          <a:p>
            <a:pPr algn="ctr"/>
            <a:endParaRPr lang="sr-Latn-BA" sz="2800" b="1" dirty="0">
              <a:solidFill>
                <a:schemeClr val="bg1"/>
              </a:solidFill>
            </a:endParaRPr>
          </a:p>
          <a:p>
            <a:pPr algn="ctr"/>
            <a:endParaRPr lang="sr-Latn-BA" sz="2800" b="1" dirty="0" smtClean="0">
              <a:solidFill>
                <a:schemeClr val="bg1"/>
              </a:solidFill>
            </a:endParaRPr>
          </a:p>
          <a:p>
            <a:pPr algn="ctr"/>
            <a:endParaRPr lang="sr-Latn-BA" sz="2800" b="1" dirty="0">
              <a:solidFill>
                <a:schemeClr val="bg1"/>
              </a:solidFill>
            </a:endParaRPr>
          </a:p>
          <a:p>
            <a:pPr algn="ctr"/>
            <a:endParaRPr lang="sr-Latn-BA" sz="2800" b="1" dirty="0" smtClean="0">
              <a:solidFill>
                <a:schemeClr val="bg1"/>
              </a:solidFill>
            </a:endParaRPr>
          </a:p>
          <a:p>
            <a:pPr algn="ctr"/>
            <a:endParaRPr lang="sr-Latn-BA" sz="2800" b="1" dirty="0">
              <a:solidFill>
                <a:schemeClr val="bg1"/>
              </a:solidFill>
            </a:endParaRPr>
          </a:p>
          <a:p>
            <a:pPr algn="ctr"/>
            <a:endParaRPr lang="sr-Latn-BA" sz="2800" b="1" dirty="0" smtClean="0">
              <a:solidFill>
                <a:schemeClr val="bg1"/>
              </a:solidFill>
            </a:endParaRPr>
          </a:p>
          <a:p>
            <a:pPr algn="ctr"/>
            <a:r>
              <a:rPr lang="sr-Latn-BA" sz="2800" b="1" dirty="0" smtClean="0">
                <a:solidFill>
                  <a:schemeClr val="bg1"/>
                </a:solidFill>
              </a:rPr>
              <a:t>Information </a:t>
            </a:r>
            <a:r>
              <a:rPr lang="sr-Latn-BA" sz="2800" b="1" dirty="0">
                <a:solidFill>
                  <a:schemeClr val="bg1"/>
                </a:solidFill>
              </a:rPr>
              <a:t>Day</a:t>
            </a:r>
          </a:p>
          <a:p>
            <a:pPr algn="ctr"/>
            <a:r>
              <a:rPr lang="sr-Latn-BA" sz="2800" b="1" dirty="0" smtClean="0">
                <a:solidFill>
                  <a:schemeClr val="bg1"/>
                </a:solidFill>
              </a:rPr>
              <a:t>13-14 </a:t>
            </a:r>
            <a:r>
              <a:rPr lang="sr-Latn-BA" sz="2800" b="1" dirty="0">
                <a:solidFill>
                  <a:schemeClr val="bg1"/>
                </a:solidFill>
              </a:rPr>
              <a:t>March </a:t>
            </a:r>
            <a:r>
              <a:rPr lang="sr-Latn-BA" sz="2800" b="1" dirty="0" smtClean="0">
                <a:solidFill>
                  <a:schemeClr val="bg1"/>
                </a:solidFill>
              </a:rPr>
              <a:t>2019</a:t>
            </a:r>
            <a:endParaRPr lang="sr-Latn-BA" sz="2800" b="1" dirty="0">
              <a:solidFill>
                <a:schemeClr val="bg1"/>
              </a:solidFill>
            </a:endParaRPr>
          </a:p>
          <a:p>
            <a:pPr algn="ctr"/>
            <a:r>
              <a:rPr lang="sr-Latn-BA" sz="2400" b="1" dirty="0" smtClean="0">
                <a:solidFill>
                  <a:schemeClr val="bg1"/>
                </a:solidFill>
              </a:rPr>
              <a:t>Skopje, </a:t>
            </a:r>
          </a:p>
          <a:p>
            <a:pPr algn="ctr"/>
            <a:r>
              <a:rPr lang="sr-Latn-BA" sz="2400" b="1" dirty="0" smtClean="0">
                <a:solidFill>
                  <a:schemeClr val="bg1"/>
                </a:solidFill>
              </a:rPr>
              <a:t>North Macedonia</a:t>
            </a:r>
            <a:endParaRPr lang="sr-Latn-BA" sz="2800" b="1"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sp>
        <p:nvSpPr>
          <p:cNvPr id="5" name="Rectangle 4"/>
          <p:cNvSpPr/>
          <p:nvPr/>
        </p:nvSpPr>
        <p:spPr>
          <a:xfrm>
            <a:off x="3347864" y="764704"/>
            <a:ext cx="5328592" cy="954107"/>
          </a:xfrm>
          <a:prstGeom prst="rect">
            <a:avLst/>
          </a:prstGeom>
        </p:spPr>
        <p:txBody>
          <a:bodyPr wrap="square">
            <a:spAutoFit/>
          </a:bodyPr>
          <a:lstStyle/>
          <a:p>
            <a:pPr algn="ctr"/>
            <a:r>
              <a:rPr lang="sr-Latn-BA" sz="2800" b="1" dirty="0">
                <a:solidFill>
                  <a:srgbClr val="002060"/>
                </a:solidFill>
              </a:rPr>
              <a:t>Thank you very much</a:t>
            </a:r>
          </a:p>
          <a:p>
            <a:pPr algn="ctr"/>
            <a:r>
              <a:rPr lang="sr-Latn-BA" sz="2800" b="1" dirty="0">
                <a:solidFill>
                  <a:srgbClr val="002060"/>
                </a:solidFill>
              </a:rPr>
              <a:t>For your attention!</a:t>
            </a: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55" y="836712"/>
            <a:ext cx="27051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9872" y="1707271"/>
            <a:ext cx="2503506" cy="1231106"/>
          </a:xfrm>
          <a:prstGeom prst="rect">
            <a:avLst/>
          </a:prstGeom>
          <a:noFill/>
        </p:spPr>
        <p:txBody>
          <a:bodyPr wrap="none" rtlCol="0">
            <a:spAutoFit/>
          </a:bodyPr>
          <a:lstStyle/>
          <a:p>
            <a:pPr algn="ctr" fontAlgn="base"/>
            <a:r>
              <a:rPr lang="en-US" sz="1400" b="1" dirty="0">
                <a:solidFill>
                  <a:srgbClr val="00B0F0"/>
                </a:solidFill>
              </a:rPr>
              <a:t>European </a:t>
            </a:r>
            <a:r>
              <a:rPr lang="en-US" sz="1400" b="1" dirty="0" smtClean="0">
                <a:solidFill>
                  <a:srgbClr val="00B0F0"/>
                </a:solidFill>
              </a:rPr>
              <a:t>Organization </a:t>
            </a:r>
            <a:r>
              <a:rPr lang="en-US" sz="1400" b="1" dirty="0">
                <a:solidFill>
                  <a:srgbClr val="00B0F0"/>
                </a:solidFill>
              </a:rPr>
              <a:t>for </a:t>
            </a:r>
            <a:endParaRPr lang="sr-Latn-BA" sz="1400" b="1" dirty="0" smtClean="0">
              <a:solidFill>
                <a:srgbClr val="00B0F0"/>
              </a:solidFill>
            </a:endParaRPr>
          </a:p>
          <a:p>
            <a:pPr algn="ctr" fontAlgn="base"/>
            <a:r>
              <a:rPr lang="en-US" sz="1400" b="1" dirty="0" smtClean="0">
                <a:solidFill>
                  <a:srgbClr val="00B0F0"/>
                </a:solidFill>
              </a:rPr>
              <a:t>the </a:t>
            </a:r>
            <a:r>
              <a:rPr lang="en-US" sz="1400" b="1" dirty="0">
                <a:solidFill>
                  <a:srgbClr val="00B0F0"/>
                </a:solidFill>
              </a:rPr>
              <a:t>Exploitation of </a:t>
            </a:r>
            <a:endParaRPr lang="sr-Latn-BA" sz="1400" b="1" dirty="0" smtClean="0">
              <a:solidFill>
                <a:srgbClr val="00B0F0"/>
              </a:solidFill>
            </a:endParaRPr>
          </a:p>
          <a:p>
            <a:pPr algn="ctr" fontAlgn="base"/>
            <a:r>
              <a:rPr lang="en-US" sz="1400" b="1" dirty="0" smtClean="0">
                <a:solidFill>
                  <a:srgbClr val="00B0F0"/>
                </a:solidFill>
              </a:rPr>
              <a:t>Meteorological Satellites</a:t>
            </a:r>
            <a:endParaRPr lang="sr-Latn-BA" sz="1400" b="1" dirty="0" smtClean="0">
              <a:solidFill>
                <a:srgbClr val="00B0F0"/>
              </a:solidFill>
            </a:endParaRPr>
          </a:p>
          <a:p>
            <a:pPr algn="ctr" fontAlgn="base"/>
            <a:r>
              <a:rPr lang="sr-Latn-BA" sz="1600" b="1" dirty="0" smtClean="0">
                <a:solidFill>
                  <a:schemeClr val="bg1"/>
                </a:solidFill>
              </a:rPr>
              <a:t>MONITORING WEATHER </a:t>
            </a:r>
          </a:p>
          <a:p>
            <a:pPr algn="ctr" fontAlgn="base"/>
            <a:r>
              <a:rPr lang="sr-Latn-BA" sz="1600" b="1" dirty="0" smtClean="0">
                <a:solidFill>
                  <a:schemeClr val="bg1"/>
                </a:solidFill>
              </a:rPr>
              <a:t>AND CLIMATE FROM SPACE</a:t>
            </a:r>
            <a:endParaRPr lang="en-US" sz="1600" b="1" dirty="0">
              <a:solidFill>
                <a:schemeClr val="bg1"/>
              </a:solidFill>
            </a:endParaRP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96952"/>
            <a:ext cx="1923878" cy="182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304168" y="5475774"/>
            <a:ext cx="744575" cy="7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3008" y="1644907"/>
            <a:ext cx="58197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125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sr-Latn-BA" sz="2400" b="1" dirty="0" smtClean="0"/>
              <a:t>achivments between two meetings and present action</a:t>
            </a:r>
            <a:endParaRPr lang="sr-Latn-BA" sz="2400" b="1" dirty="0"/>
          </a:p>
        </p:txBody>
      </p:sp>
      <p:sp>
        <p:nvSpPr>
          <p:cNvPr id="15" name="Rectangle 14"/>
          <p:cNvSpPr/>
          <p:nvPr/>
        </p:nvSpPr>
        <p:spPr>
          <a:xfrm>
            <a:off x="41164" y="1412776"/>
            <a:ext cx="9100117" cy="5878532"/>
          </a:xfrm>
          <a:prstGeom prst="rect">
            <a:avLst/>
          </a:prstGeom>
        </p:spPr>
        <p:txBody>
          <a:bodyPr wrap="square">
            <a:spAutoFit/>
          </a:bodyPr>
          <a:lstStyle/>
          <a:p>
            <a:r>
              <a:rPr lang="sr-Latn-BA" sz="2400" b="1" dirty="0" smtClean="0">
                <a:solidFill>
                  <a:srgbClr val="002060"/>
                </a:solidFill>
              </a:rPr>
              <a:t>INITIATIVE:</a:t>
            </a:r>
          </a:p>
          <a:p>
            <a:pPr algn="ctr"/>
            <a:r>
              <a:rPr lang="en-US" sz="3200" b="1" dirty="0"/>
              <a:t>Council of Ministers </a:t>
            </a:r>
            <a:r>
              <a:rPr lang="sr-Latn-RS" sz="3200" b="1" dirty="0" smtClean="0"/>
              <a:t>at the state level of BH </a:t>
            </a:r>
            <a:r>
              <a:rPr lang="en-US" sz="3200" b="1" dirty="0" smtClean="0"/>
              <a:t>held </a:t>
            </a:r>
            <a:r>
              <a:rPr lang="en-US" sz="3200" b="1" dirty="0"/>
              <a:t>on September 25, 2018, </a:t>
            </a:r>
            <a:endParaRPr lang="sr-Latn-BA" sz="3200" b="1" dirty="0"/>
          </a:p>
          <a:p>
            <a:pPr algn="ctr"/>
            <a:r>
              <a:rPr lang="en-US" sz="3200" b="1" dirty="0"/>
              <a:t>and the MCP </a:t>
            </a:r>
            <a:r>
              <a:rPr lang="en-US" sz="3200" b="1" dirty="0" err="1"/>
              <a:t>BiH</a:t>
            </a:r>
            <a:r>
              <a:rPr lang="en-US" sz="3200" b="1" dirty="0"/>
              <a:t> </a:t>
            </a:r>
            <a:r>
              <a:rPr lang="en-US" sz="3200" b="1" u="sng" dirty="0"/>
              <a:t>removed this issue </a:t>
            </a:r>
            <a:r>
              <a:rPr lang="en-US" sz="3200" b="1" dirty="0"/>
              <a:t>from the </a:t>
            </a:r>
            <a:r>
              <a:rPr lang="en-US" sz="3200" b="1" dirty="0" smtClean="0"/>
              <a:t>agenda</a:t>
            </a:r>
            <a:r>
              <a:rPr lang="sr-Latn-BA" sz="3200" b="1" dirty="0" smtClean="0"/>
              <a:t>, and now</a:t>
            </a:r>
            <a:r>
              <a:rPr lang="en-US" sz="3200" b="1" dirty="0" smtClean="0"/>
              <a:t> </a:t>
            </a:r>
            <a:r>
              <a:rPr lang="en-US" sz="3200" b="1" dirty="0"/>
              <a:t>the next step </a:t>
            </a:r>
            <a:r>
              <a:rPr lang="en-US" sz="3200" b="1" dirty="0" smtClean="0"/>
              <a:t>is</a:t>
            </a:r>
            <a:r>
              <a:rPr lang="sr-Latn-BA" sz="3200" b="1" dirty="0" smtClean="0"/>
              <a:t>:</a:t>
            </a:r>
            <a:endParaRPr lang="sr-Latn-BA" sz="3200" b="1" dirty="0"/>
          </a:p>
          <a:p>
            <a:pPr algn="ctr"/>
            <a:endParaRPr lang="sr-Latn-BA" sz="3200" b="1" dirty="0"/>
          </a:p>
          <a:p>
            <a:pPr algn="ctr"/>
            <a:r>
              <a:rPr lang="en-US" sz="3200" b="1" dirty="0"/>
              <a:t>Renew request to the Council of Ministers</a:t>
            </a:r>
            <a:r>
              <a:rPr lang="en-US" sz="3200" b="1" dirty="0" smtClean="0"/>
              <a:t>,</a:t>
            </a:r>
            <a:r>
              <a:rPr lang="sr-Latn-BA" sz="3200" b="1" dirty="0" smtClean="0"/>
              <a:t> and </a:t>
            </a:r>
            <a:r>
              <a:rPr lang="en-US" sz="3200" b="1" dirty="0" smtClean="0"/>
              <a:t>our </a:t>
            </a:r>
            <a:r>
              <a:rPr lang="en-US" sz="3200" b="1" dirty="0"/>
              <a:t>common idea is that in addition to these activities within the ministries, the preparation and submission of an overall benefit analysis and cost-effectiveness approach to the ECMWF center</a:t>
            </a:r>
            <a:endParaRPr lang="sr-Latn-BA" sz="3200" b="1" dirty="0"/>
          </a:p>
          <a:p>
            <a:pPr marL="342900" indent="-342900">
              <a:buFont typeface="Wingdings" pitchFamily="2" charset="2"/>
              <a:buChar char="ü"/>
            </a:pPr>
            <a:endParaRPr lang="sr-Latn-BA" sz="3200" b="1" dirty="0">
              <a:solidFill>
                <a:schemeClr val="tx2">
                  <a:lumMod val="50000"/>
                </a:schemeClr>
              </a:solidFill>
            </a:endParaRPr>
          </a:p>
        </p:txBody>
      </p:sp>
    </p:spTree>
    <p:extLst>
      <p:ext uri="{BB962C8B-B14F-4D97-AF65-F5344CB8AC3E}">
        <p14:creationId xmlns:p14="http://schemas.microsoft.com/office/powerpoint/2010/main" val="1600593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357" y="1484784"/>
            <a:ext cx="9135975" cy="4154984"/>
          </a:xfrm>
          <a:prstGeom prst="rect">
            <a:avLst/>
          </a:prstGeom>
        </p:spPr>
        <p:txBody>
          <a:bodyPr wrap="square">
            <a:spAutoFit/>
          </a:bodyPr>
          <a:lstStyle/>
          <a:p>
            <a:pPr marL="342900" indent="-342900" algn="just">
              <a:buFont typeface="Wingdings" pitchFamily="2" charset="2"/>
              <a:buChar char="ü"/>
            </a:pPr>
            <a:r>
              <a:rPr lang="en-US" sz="2400" dirty="0"/>
              <a:t>We use satellite data from </a:t>
            </a:r>
            <a:r>
              <a:rPr lang="en-US" sz="2400" dirty="0" smtClean="0"/>
              <a:t>EUMETSAT</a:t>
            </a:r>
            <a:r>
              <a:rPr lang="sr-Latn-BA" sz="2400" dirty="0" smtClean="0"/>
              <a:t> DAWBEE station</a:t>
            </a:r>
            <a:endParaRPr lang="en-US" sz="2400" dirty="0"/>
          </a:p>
          <a:p>
            <a:pPr marL="342900" indent="-342900" algn="just">
              <a:buFont typeface="Wingdings" pitchFamily="2" charset="2"/>
              <a:buChar char="ü"/>
            </a:pPr>
            <a:r>
              <a:rPr lang="en-US" sz="2400" dirty="0" smtClean="0"/>
              <a:t>Agreement </a:t>
            </a:r>
            <a:r>
              <a:rPr lang="sr-Latn-BA" sz="2400" dirty="0"/>
              <a:t>on cooperation </a:t>
            </a:r>
            <a:r>
              <a:rPr lang="en-US" sz="2400" dirty="0" smtClean="0"/>
              <a:t>with </a:t>
            </a:r>
            <a:r>
              <a:rPr lang="en-US" sz="2400" dirty="0"/>
              <a:t>Serbia</a:t>
            </a:r>
            <a:r>
              <a:rPr lang="sr-Latn-BA" sz="2400" dirty="0"/>
              <a:t>n</a:t>
            </a:r>
            <a:r>
              <a:rPr lang="en-US" sz="2400" dirty="0"/>
              <a:t> RHMS allowed us to use their </a:t>
            </a:r>
            <a:r>
              <a:rPr lang="en-US" sz="2400" dirty="0" smtClean="0"/>
              <a:t>radar </a:t>
            </a:r>
            <a:r>
              <a:rPr lang="en-US" sz="2400" dirty="0"/>
              <a:t>images, and products of numerical models that they have</a:t>
            </a:r>
            <a:r>
              <a:rPr lang="sr-Latn-BA" sz="2400" dirty="0"/>
              <a:t> (ECMWF, NMM, NMM B, ETA</a:t>
            </a:r>
            <a:r>
              <a:rPr lang="sr-Latn-BA" sz="2400" dirty="0" smtClean="0"/>
              <a:t>)</a:t>
            </a:r>
            <a:endParaRPr lang="en-US" sz="2400" dirty="0" smtClean="0"/>
          </a:p>
          <a:p>
            <a:pPr marL="342900" indent="-342900" algn="just">
              <a:buFont typeface="Wingdings" pitchFamily="2" charset="2"/>
              <a:buChar char="ü"/>
            </a:pPr>
            <a:r>
              <a:rPr lang="en-US" sz="2400" dirty="0"/>
              <a:t>Agreement </a:t>
            </a:r>
            <a:r>
              <a:rPr lang="sr-Latn-BA" sz="2400" dirty="0"/>
              <a:t>on cooperation </a:t>
            </a:r>
            <a:r>
              <a:rPr lang="en-US" sz="2400" dirty="0" smtClean="0"/>
              <a:t>with DHMZ Croatia allowed </a:t>
            </a:r>
            <a:r>
              <a:rPr lang="en-US" sz="2400" dirty="0"/>
              <a:t>us to use their radar </a:t>
            </a:r>
            <a:r>
              <a:rPr lang="en-US" sz="2400" dirty="0" smtClean="0"/>
              <a:t>images that cover our country from north</a:t>
            </a:r>
            <a:endParaRPr lang="en-US" sz="2400" dirty="0"/>
          </a:p>
          <a:p>
            <a:pPr marL="342900" indent="-342900" algn="just">
              <a:buFont typeface="Wingdings" pitchFamily="2" charset="2"/>
              <a:buChar char="ü"/>
            </a:pPr>
            <a:r>
              <a:rPr lang="sr-Latn-BA" sz="2400" dirty="0" smtClean="0"/>
              <a:t>Online </a:t>
            </a:r>
            <a:r>
              <a:rPr lang="sr-Latn-BA" sz="2400" dirty="0"/>
              <a:t>Workshop on the </a:t>
            </a:r>
            <a:r>
              <a:rPr lang="sr-Latn-BA" sz="2400" dirty="0" smtClean="0"/>
              <a:t>usage </a:t>
            </a:r>
            <a:r>
              <a:rPr lang="sr-Latn-BA" sz="2400" dirty="0"/>
              <a:t>of Gridded Satellite Data for Climate </a:t>
            </a:r>
            <a:r>
              <a:rPr lang="sr-Latn-BA" sz="2400" dirty="0" smtClean="0"/>
              <a:t>Purpose </a:t>
            </a:r>
            <a:r>
              <a:rPr lang="en-US" sz="2400" dirty="0" smtClean="0"/>
              <a:t>in </a:t>
            </a:r>
            <a:r>
              <a:rPr lang="sr-Latn-BA" sz="2400" dirty="0" smtClean="0"/>
              <a:t>April </a:t>
            </a:r>
            <a:r>
              <a:rPr lang="sr-Latn-BA" sz="2400" dirty="0"/>
              <a:t>2018 (1 climatologist from RHMZ RS</a:t>
            </a:r>
            <a:r>
              <a:rPr lang="sr-Latn-BA" sz="2400" dirty="0" smtClean="0"/>
              <a:t>)</a:t>
            </a:r>
          </a:p>
          <a:p>
            <a:pPr marL="342900" indent="-342900" algn="just">
              <a:buFont typeface="Wingdings" pitchFamily="2" charset="2"/>
              <a:buChar char="ü"/>
            </a:pPr>
            <a:r>
              <a:rPr lang="sr-Latn-BA" sz="2400" dirty="0" smtClean="0"/>
              <a:t>Advanced SEEMET training course in Primošten,  Croatia from </a:t>
            </a:r>
            <a:r>
              <a:rPr lang="en-US" sz="2400" dirty="0" smtClean="0"/>
              <a:t>in </a:t>
            </a:r>
            <a:r>
              <a:rPr lang="sr-Latn-BA" sz="2400" dirty="0" smtClean="0"/>
              <a:t>May </a:t>
            </a:r>
            <a:r>
              <a:rPr lang="sr-Latn-BA" sz="2400" dirty="0" smtClean="0"/>
              <a:t>2018 (1 forecaster from RHMZ RS)</a:t>
            </a:r>
          </a:p>
          <a:p>
            <a:pPr algn="just"/>
            <a:endParaRPr lang="sr-Latn-CS" sz="2400" dirty="0"/>
          </a:p>
        </p:txBody>
      </p:sp>
      <p:sp>
        <p:nvSpPr>
          <p:cNvPr id="8" name="Rounded Rectangle 7"/>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the use of satellite imagery</a:t>
            </a:r>
            <a:endParaRPr lang="sr-Latn-BA" sz="2400" b="1" dirty="0"/>
          </a:p>
        </p:txBody>
      </p:sp>
    </p:spTree>
    <p:extLst>
      <p:ext uri="{BB962C8B-B14F-4D97-AF65-F5344CB8AC3E}">
        <p14:creationId xmlns:p14="http://schemas.microsoft.com/office/powerpoint/2010/main" val="555268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0612" y="1708879"/>
            <a:ext cx="8913388" cy="4524315"/>
          </a:xfrm>
          <a:prstGeom prst="rect">
            <a:avLst/>
          </a:prstGeom>
        </p:spPr>
        <p:txBody>
          <a:bodyPr wrap="square">
            <a:spAutoFit/>
          </a:bodyPr>
          <a:lstStyle/>
          <a:p>
            <a:pPr marL="342900" indent="-342900">
              <a:buFont typeface="Wingdings" panose="05000000000000000000" pitchFamily="2" charset="2"/>
              <a:buChar char="ü"/>
            </a:pPr>
            <a:r>
              <a:rPr lang="en-US" sz="2400" dirty="0"/>
              <a:t>Drought Risk in the Danube Region</a:t>
            </a:r>
            <a:r>
              <a:rPr lang="sr-Latn-BA" sz="2400" dirty="0"/>
              <a:t>:</a:t>
            </a:r>
            <a:r>
              <a:rPr lang="en-US" sz="2400" dirty="0"/>
              <a:t> </a:t>
            </a:r>
            <a:r>
              <a:rPr lang="sr-Latn-BA" sz="2400" dirty="0"/>
              <a:t> </a:t>
            </a:r>
            <a:r>
              <a:rPr lang="sr-Latn-BA" sz="2400" b="1" dirty="0" smtClean="0"/>
              <a:t>DriDanube:</a:t>
            </a:r>
          </a:p>
          <a:p>
            <a:r>
              <a:rPr lang="sr-Latn-BA" sz="2400" b="1" dirty="0"/>
              <a:t> </a:t>
            </a:r>
            <a:r>
              <a:rPr lang="sr-Latn-BA" sz="2400" b="1" dirty="0" smtClean="0"/>
              <a:t>   </a:t>
            </a:r>
          </a:p>
          <a:p>
            <a:r>
              <a:rPr lang="sr-Latn-BA" sz="2400" b="1" dirty="0" smtClean="0"/>
              <a:t> </a:t>
            </a:r>
            <a:r>
              <a:rPr lang="en-US" sz="2400" b="1" dirty="0" smtClean="0"/>
              <a:t>"</a:t>
            </a:r>
            <a:r>
              <a:rPr lang="en-US" sz="2400" b="1" dirty="0"/>
              <a:t>Drought watch" </a:t>
            </a:r>
            <a:r>
              <a:rPr lang="sr-Latn-RS" sz="2400" b="1" dirty="0" smtClean="0"/>
              <a:t>of DriDanube</a:t>
            </a:r>
            <a:r>
              <a:rPr lang="en-US" sz="2400" b="1" dirty="0" smtClean="0"/>
              <a:t> </a:t>
            </a:r>
            <a:r>
              <a:rPr lang="en-US" sz="2400" b="1" dirty="0"/>
              <a:t>project </a:t>
            </a:r>
            <a:r>
              <a:rPr lang="en-US" sz="2400" b="1" dirty="0" smtClean="0"/>
              <a:t>team </a:t>
            </a:r>
            <a:r>
              <a:rPr lang="sr-Latn-RS" sz="2400" b="1" dirty="0" smtClean="0">
                <a:solidFill>
                  <a:schemeClr val="bg1">
                    <a:lumMod val="65000"/>
                  </a:schemeClr>
                </a:solidFill>
              </a:rPr>
              <a:t>a</a:t>
            </a:r>
            <a:r>
              <a:rPr lang="en-US" sz="2400" b="1" dirty="0" err="1" smtClean="0">
                <a:solidFill>
                  <a:schemeClr val="bg1">
                    <a:lumMod val="65000"/>
                  </a:schemeClr>
                </a:solidFill>
              </a:rPr>
              <a:t>llows</a:t>
            </a:r>
            <a:r>
              <a:rPr lang="en-US" sz="2400" b="1" dirty="0" smtClean="0">
                <a:solidFill>
                  <a:schemeClr val="bg1">
                    <a:lumMod val="65000"/>
                  </a:schemeClr>
                </a:solidFill>
              </a:rPr>
              <a:t> </a:t>
            </a:r>
            <a:r>
              <a:rPr lang="en-US" sz="2400" b="1" dirty="0">
                <a:solidFill>
                  <a:schemeClr val="bg1">
                    <a:lumMod val="65000"/>
                  </a:schemeClr>
                </a:solidFill>
              </a:rPr>
              <a:t>the user to browse, view and examine drought data sets. </a:t>
            </a:r>
            <a:r>
              <a:rPr lang="en-US" sz="2400" b="1" dirty="0" smtClean="0">
                <a:solidFill>
                  <a:schemeClr val="bg1">
                    <a:lumMod val="65000"/>
                  </a:schemeClr>
                </a:solidFill>
              </a:rPr>
              <a:t>In </a:t>
            </a:r>
            <a:r>
              <a:rPr lang="en-US" sz="2400" b="1" dirty="0">
                <a:solidFill>
                  <a:schemeClr val="bg1">
                    <a:lumMod val="65000"/>
                  </a:schemeClr>
                </a:solidFill>
              </a:rPr>
              <a:t>this case, the phenomenon is a drought with its causes and consequences. Enabling access to data and drought-related products calculated on the basis of data collected over a perennial period, the Dry Monitoring Service adds the current component to the phenomenon and allows the user to examine the development and predict the possibility of drought in the areas of the Danube Basin and areas of project partners.</a:t>
            </a:r>
            <a:endParaRPr lang="sr-Latn-BA" sz="2400" b="1" dirty="0">
              <a:solidFill>
                <a:schemeClr val="bg1">
                  <a:lumMod val="65000"/>
                </a:schemeClr>
              </a:solidFill>
            </a:endParaRPr>
          </a:p>
          <a:p>
            <a:pPr marL="342900" indent="-342900" algn="just">
              <a:buFont typeface="Wingdings" pitchFamily="2" charset="2"/>
              <a:buChar char="ü"/>
            </a:pPr>
            <a:endParaRPr lang="sr-Latn-CS" sz="2400" dirty="0"/>
          </a:p>
        </p:txBody>
      </p:sp>
      <p:sp>
        <p:nvSpPr>
          <p:cNvPr id="8" name="Rounded Rectangle 7"/>
          <p:cNvSpPr/>
          <p:nvPr/>
        </p:nvSpPr>
        <p:spPr>
          <a:xfrm>
            <a:off x="-2717" y="790526"/>
            <a:ext cx="4790741"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the use of satellite imagery</a:t>
            </a:r>
            <a:endParaRPr lang="sr-Latn-BA" sz="2400" b="1" dirty="0"/>
          </a:p>
        </p:txBody>
      </p:sp>
      <p:graphicFrame>
        <p:nvGraphicFramePr>
          <p:cNvPr id="9" name="Chart 8">
            <a:extLst>
              <a:ext uri="{FF2B5EF4-FFF2-40B4-BE49-F238E27FC236}">
                <a16:creationId xmlns="" xmlns:a16="http://schemas.microsoft.com/office/drawing/2014/main" id="{FBE8BB9D-DCC7-4862-93C3-6A194DEC79E7}"/>
              </a:ext>
            </a:extLst>
          </p:cNvPr>
          <p:cNvGraphicFramePr>
            <a:graphicFrameLocks/>
          </p:cNvGraphicFramePr>
          <p:nvPr>
            <p:extLst>
              <p:ext uri="{D42A27DB-BD31-4B8C-83A1-F6EECF244321}">
                <p14:modId xmlns:p14="http://schemas.microsoft.com/office/powerpoint/2010/main" val="174650701"/>
              </p:ext>
            </p:extLst>
          </p:nvPr>
        </p:nvGraphicFramePr>
        <p:xfrm>
          <a:off x="59058" y="497992"/>
          <a:ext cx="9031189" cy="1512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9699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contrast="-79000"/>
                    </a14:imgEffect>
                  </a14:imgLayer>
                </a14:imgProps>
              </a:ext>
            </a:extLst>
          </a:blip>
          <a:stretch>
            <a:fillRect/>
          </a:stretch>
        </p:blipFill>
        <p:spPr>
          <a:xfrm>
            <a:off x="-2717" y="1277343"/>
            <a:ext cx="9140909" cy="4263156"/>
          </a:xfrm>
          <a:prstGeom prst="rect">
            <a:avLst/>
          </a:prstGeom>
          <a:effectLst>
            <a:glow rad="596900">
              <a:schemeClr val="accent1">
                <a:alpha val="40000"/>
              </a:schemeClr>
            </a:glow>
          </a:effectLst>
        </p:spPr>
      </p:pic>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2882840"/>
            <a:ext cx="9046435" cy="3416320"/>
          </a:xfrm>
          <a:prstGeom prst="rect">
            <a:avLst/>
          </a:prstGeom>
        </p:spPr>
        <p:txBody>
          <a:bodyPr wrap="square">
            <a:spAutoFit/>
          </a:bodyPr>
          <a:lstStyle/>
          <a:p>
            <a:pPr marL="342900" indent="-342900">
              <a:buFont typeface="Wingdings" panose="05000000000000000000" pitchFamily="2" charset="2"/>
              <a:buChar char="ü"/>
            </a:pPr>
            <a:r>
              <a:rPr lang="en-US" sz="2400" b="1" dirty="0"/>
              <a:t>Drought Risk in the Danube Region</a:t>
            </a:r>
            <a:r>
              <a:rPr lang="sr-Latn-BA" sz="2400" b="1" dirty="0"/>
              <a:t>:</a:t>
            </a:r>
            <a:r>
              <a:rPr lang="en-US" sz="2400" b="1" dirty="0"/>
              <a:t> </a:t>
            </a:r>
            <a:r>
              <a:rPr lang="sr-Latn-BA" sz="2400" b="1" dirty="0"/>
              <a:t> </a:t>
            </a:r>
            <a:r>
              <a:rPr lang="sr-Latn-BA" sz="2400" b="1" dirty="0" smtClean="0"/>
              <a:t>DriDanube:</a:t>
            </a:r>
          </a:p>
          <a:p>
            <a:r>
              <a:rPr lang="sr-Latn-BA" sz="2400" b="1" dirty="0"/>
              <a:t> </a:t>
            </a:r>
            <a:r>
              <a:rPr lang="sr-Latn-BA" sz="2400" b="1" dirty="0" smtClean="0"/>
              <a:t>   </a:t>
            </a:r>
          </a:p>
          <a:p>
            <a:pPr algn="just"/>
            <a:r>
              <a:rPr lang="sr-Latn-BA" sz="2400" b="1" dirty="0" smtClean="0"/>
              <a:t>Next to </a:t>
            </a:r>
            <a:r>
              <a:rPr lang="en-US" sz="2400" b="1" dirty="0" smtClean="0"/>
              <a:t>topographic </a:t>
            </a:r>
            <a:r>
              <a:rPr lang="en-US" sz="2400" b="1" dirty="0"/>
              <a:t>map that gives users </a:t>
            </a:r>
            <a:r>
              <a:rPr lang="en-US" sz="2400" b="1" dirty="0" smtClean="0"/>
              <a:t>information </a:t>
            </a:r>
            <a:r>
              <a:rPr lang="sr-Latn-BA" sz="2400" b="1" dirty="0" smtClean="0"/>
              <a:t>about </a:t>
            </a:r>
            <a:r>
              <a:rPr lang="en-US" sz="2400" b="1" dirty="0" smtClean="0"/>
              <a:t> elevation</a:t>
            </a:r>
            <a:r>
              <a:rPr lang="sr-Latn-BA" sz="2400" b="1" dirty="0" smtClean="0"/>
              <a:t>, </a:t>
            </a:r>
            <a:r>
              <a:rPr lang="en-US" sz="2400" b="1" dirty="0" smtClean="0"/>
              <a:t>relief emphasized </a:t>
            </a:r>
            <a:r>
              <a:rPr lang="en-US" sz="2400" b="1" dirty="0"/>
              <a:t>by the </a:t>
            </a:r>
            <a:r>
              <a:rPr lang="en-US" sz="2400" b="1" dirty="0" smtClean="0"/>
              <a:t>shadowing</a:t>
            </a:r>
            <a:r>
              <a:rPr lang="sr-Latn-BA" sz="2400" b="1" dirty="0" smtClean="0"/>
              <a:t>, </a:t>
            </a:r>
            <a:r>
              <a:rPr lang="en-US" sz="2400" b="1" dirty="0" smtClean="0"/>
              <a:t> </a:t>
            </a:r>
            <a:r>
              <a:rPr lang="sr-Latn-BA" sz="2400" b="1" dirty="0" smtClean="0"/>
              <a:t>t</a:t>
            </a:r>
            <a:r>
              <a:rPr lang="en-US" sz="2400" b="1" dirty="0" smtClean="0"/>
              <a:t>he </a:t>
            </a:r>
            <a:r>
              <a:rPr lang="en-US" sz="2400" b="1" dirty="0"/>
              <a:t>third option of the base map is the mosaic of satellite images of Cloudless Sentinel 2 by EOX IT Services GmbH.</a:t>
            </a:r>
          </a:p>
          <a:p>
            <a:pPr algn="just"/>
            <a:endParaRPr lang="en-US" sz="2400" dirty="0"/>
          </a:p>
          <a:p>
            <a:pPr algn="just"/>
            <a:r>
              <a:rPr lang="en-US" sz="2400" b="1" dirty="0"/>
              <a:t>Second, NUTS1 and NUTS3 data are provided by the European Commission through Eurostat.</a:t>
            </a:r>
            <a:endParaRPr lang="sr-Latn-CS" sz="2400" b="1" dirty="0"/>
          </a:p>
        </p:txBody>
      </p:sp>
      <p:sp>
        <p:nvSpPr>
          <p:cNvPr id="8" name="Rounded Rectangle 7"/>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the use of satellite imagery</a:t>
            </a:r>
            <a:endParaRPr lang="sr-Latn-BA" sz="2400" b="1" dirty="0"/>
          </a:p>
        </p:txBody>
      </p:sp>
    </p:spTree>
    <p:extLst>
      <p:ext uri="{BB962C8B-B14F-4D97-AF65-F5344CB8AC3E}">
        <p14:creationId xmlns:p14="http://schemas.microsoft.com/office/powerpoint/2010/main" val="1935682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45000"/>
                    </a14:imgEffect>
                    <a14:imgEffect>
                      <a14:brightnessContrast bright="2000" contrast="-66000"/>
                    </a14:imgEffect>
                  </a14:imgLayer>
                </a14:imgProps>
              </a:ext>
            </a:extLst>
          </a:blip>
          <a:stretch>
            <a:fillRect/>
          </a:stretch>
        </p:blipFill>
        <p:spPr>
          <a:xfrm>
            <a:off x="2216904" y="848867"/>
            <a:ext cx="6839905" cy="4077269"/>
          </a:xfrm>
          <a:prstGeom prst="rect">
            <a:avLst/>
          </a:prstGeom>
          <a:effectLst>
            <a:softEdge rad="571500"/>
          </a:effectLst>
        </p:spPr>
      </p:pic>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the use of satellite imagery</a:t>
            </a:r>
            <a:endParaRPr lang="sr-Latn-BA" sz="2400" b="1" dirty="0"/>
          </a:p>
        </p:txBody>
      </p:sp>
      <p:sp>
        <p:nvSpPr>
          <p:cNvPr id="2" name="Rectangle 1"/>
          <p:cNvSpPr/>
          <p:nvPr/>
        </p:nvSpPr>
        <p:spPr>
          <a:xfrm>
            <a:off x="-4205" y="3253591"/>
            <a:ext cx="9135975" cy="3416320"/>
          </a:xfrm>
          <a:prstGeom prst="rect">
            <a:avLst/>
          </a:prstGeom>
        </p:spPr>
        <p:txBody>
          <a:bodyPr wrap="square">
            <a:spAutoFit/>
          </a:bodyPr>
          <a:lstStyle/>
          <a:p>
            <a:pPr marL="342900" indent="-342900">
              <a:buFont typeface="Wingdings" panose="05000000000000000000" pitchFamily="2" charset="2"/>
              <a:buChar char="ü"/>
            </a:pPr>
            <a:r>
              <a:rPr lang="en-US" sz="2400" dirty="0"/>
              <a:t>Drought Risk in the Danube Region</a:t>
            </a:r>
            <a:r>
              <a:rPr lang="sr-Latn-BA" sz="2400" dirty="0"/>
              <a:t>:</a:t>
            </a:r>
            <a:r>
              <a:rPr lang="en-US" sz="2400" dirty="0"/>
              <a:t> </a:t>
            </a:r>
            <a:r>
              <a:rPr lang="sr-Latn-BA" sz="2400" dirty="0"/>
              <a:t> </a:t>
            </a:r>
            <a:r>
              <a:rPr lang="sr-Latn-BA" sz="2400" b="1" dirty="0" smtClean="0"/>
              <a:t>DriDanube:</a:t>
            </a:r>
          </a:p>
          <a:p>
            <a:r>
              <a:rPr lang="sr-Latn-BA" sz="2400" b="1" dirty="0"/>
              <a:t> </a:t>
            </a:r>
            <a:r>
              <a:rPr lang="sr-Latn-BA" sz="2400" b="1" dirty="0" smtClean="0"/>
              <a:t>   </a:t>
            </a:r>
          </a:p>
          <a:p>
            <a:pPr algn="just"/>
            <a:r>
              <a:rPr lang="sr-Latn-BA" sz="2400" dirty="0" smtClean="0"/>
              <a:t>Next to </a:t>
            </a:r>
            <a:r>
              <a:rPr lang="en-US" sz="2400" dirty="0" smtClean="0"/>
              <a:t>topographic </a:t>
            </a:r>
            <a:r>
              <a:rPr lang="en-US" sz="2400" dirty="0"/>
              <a:t>map that gives users </a:t>
            </a:r>
            <a:r>
              <a:rPr lang="en-US" sz="2400" dirty="0" smtClean="0"/>
              <a:t>information </a:t>
            </a:r>
            <a:r>
              <a:rPr lang="sr-Latn-BA" sz="2400" dirty="0" smtClean="0"/>
              <a:t>about </a:t>
            </a:r>
            <a:r>
              <a:rPr lang="en-US" sz="2400" dirty="0" smtClean="0"/>
              <a:t> elevation</a:t>
            </a:r>
            <a:r>
              <a:rPr lang="sr-Latn-BA" sz="2400" dirty="0" smtClean="0"/>
              <a:t>, </a:t>
            </a:r>
            <a:r>
              <a:rPr lang="en-US" sz="2400" dirty="0" smtClean="0"/>
              <a:t>relief emphasized </a:t>
            </a:r>
            <a:r>
              <a:rPr lang="en-US" sz="2400" dirty="0"/>
              <a:t>by the </a:t>
            </a:r>
            <a:r>
              <a:rPr lang="en-US" sz="2400" dirty="0" smtClean="0"/>
              <a:t>shadowing</a:t>
            </a:r>
            <a:r>
              <a:rPr lang="sr-Latn-BA" sz="2400" dirty="0" smtClean="0"/>
              <a:t>, </a:t>
            </a:r>
            <a:r>
              <a:rPr lang="en-US" sz="2400" dirty="0" smtClean="0"/>
              <a:t> </a:t>
            </a:r>
            <a:r>
              <a:rPr lang="sr-Latn-BA" sz="2400" dirty="0" smtClean="0"/>
              <a:t>t</a:t>
            </a:r>
            <a:r>
              <a:rPr lang="en-US" sz="2400" dirty="0" smtClean="0"/>
              <a:t>he </a:t>
            </a:r>
            <a:r>
              <a:rPr lang="en-US" sz="2400" dirty="0"/>
              <a:t>third option of the base map is the mosaic of </a:t>
            </a:r>
            <a:r>
              <a:rPr lang="en-US" sz="2400" b="1" dirty="0"/>
              <a:t>satellite images of Cloudless Sentinel 2 by EOX IT Services GmbH.</a:t>
            </a:r>
          </a:p>
          <a:p>
            <a:pPr algn="just"/>
            <a:endParaRPr lang="en-US" sz="2400" dirty="0"/>
          </a:p>
          <a:p>
            <a:pPr algn="just"/>
            <a:r>
              <a:rPr lang="en-US" sz="2400" b="1" dirty="0"/>
              <a:t>Second, NUTS1 and NUTS3 data are provided by the European Commission through Eurostat.</a:t>
            </a:r>
            <a:endParaRPr lang="sr-Latn-CS" sz="2400" b="1" dirty="0"/>
          </a:p>
        </p:txBody>
      </p:sp>
    </p:spTree>
    <p:extLst>
      <p:ext uri="{BB962C8B-B14F-4D97-AF65-F5344CB8AC3E}">
        <p14:creationId xmlns:p14="http://schemas.microsoft.com/office/powerpoint/2010/main" val="2806206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the use of satellite </a:t>
            </a:r>
            <a:r>
              <a:rPr lang="en-US" sz="2400" b="1" dirty="0" smtClean="0"/>
              <a:t>imagery</a:t>
            </a:r>
            <a:r>
              <a:rPr lang="sr-Latn-BA" sz="2400" b="1" dirty="0" smtClean="0"/>
              <a:t>: „</a:t>
            </a:r>
            <a:r>
              <a:rPr lang="en-US" sz="2400" b="1" dirty="0" smtClean="0"/>
              <a:t>Drought </a:t>
            </a:r>
            <a:r>
              <a:rPr lang="en-US" sz="2400" b="1" dirty="0"/>
              <a:t>watch" </a:t>
            </a:r>
            <a:endParaRPr lang="sr-Latn-BA" sz="2400" b="1" dirty="0"/>
          </a:p>
        </p:txBody>
      </p:sp>
      <p:sp>
        <p:nvSpPr>
          <p:cNvPr id="3" name="Rectangle 2"/>
          <p:cNvSpPr/>
          <p:nvPr/>
        </p:nvSpPr>
        <p:spPr>
          <a:xfrm>
            <a:off x="7668344" y="1340768"/>
            <a:ext cx="1368151" cy="2862322"/>
          </a:xfrm>
          <a:prstGeom prst="rect">
            <a:avLst/>
          </a:prstGeom>
        </p:spPr>
        <p:txBody>
          <a:bodyPr wrap="square">
            <a:spAutoFit/>
          </a:bodyPr>
          <a:lstStyle/>
          <a:p>
            <a:r>
              <a:rPr lang="en-US" b="1" dirty="0"/>
              <a:t>SWI daily pictures are produced from EUMETSAT ASCAT-25km surface moisture (SSM)</a:t>
            </a:r>
            <a:endParaRPr lang="sr-Latn-BA"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7" y="1416660"/>
            <a:ext cx="7554999" cy="4628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425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4252254" cy="523220"/>
          </a:xfrm>
          <a:prstGeom prst="rect">
            <a:avLst/>
          </a:prstGeom>
          <a:noFill/>
        </p:spPr>
        <p:txBody>
          <a:bodyPr wrap="none" rtlCol="0">
            <a:spAutoFit/>
          </a:bodyPr>
          <a:lstStyle/>
          <a:p>
            <a:r>
              <a:rPr lang="sr-Latn-BA" sz="2800" dirty="0" smtClean="0">
                <a:solidFill>
                  <a:schemeClr val="bg1"/>
                </a:solidFill>
              </a:rPr>
              <a:t>EUMETSAT  Information day</a:t>
            </a:r>
            <a:endParaRPr lang="sr-Latn-BA" sz="2000" dirty="0">
              <a:solidFill>
                <a:schemeClr val="bg1"/>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254504" y="5601890"/>
            <a:ext cx="886778" cy="88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717" y="790526"/>
            <a:ext cx="9143999"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FOCUS </a:t>
            </a:r>
            <a:r>
              <a:rPr lang="sr-Latn-BA" sz="2400" b="1" dirty="0"/>
              <a:t>ON </a:t>
            </a:r>
            <a:r>
              <a:rPr lang="en-US" sz="2400" b="1" dirty="0"/>
              <a:t> the use of satellite </a:t>
            </a:r>
            <a:r>
              <a:rPr lang="en-US" sz="2400" b="1" dirty="0" smtClean="0"/>
              <a:t>imagery</a:t>
            </a:r>
            <a:r>
              <a:rPr lang="sr-Latn-BA" sz="2400" b="1" dirty="0" smtClean="0"/>
              <a:t>: „</a:t>
            </a:r>
            <a:r>
              <a:rPr lang="en-US" sz="2400" b="1" dirty="0" smtClean="0"/>
              <a:t>Drought </a:t>
            </a:r>
            <a:r>
              <a:rPr lang="en-US" sz="2400" b="1" dirty="0"/>
              <a:t>watch" </a:t>
            </a:r>
            <a:endParaRPr lang="sr-Latn-BA"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6" y="1556792"/>
            <a:ext cx="8506775" cy="47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20272" y="2153735"/>
            <a:ext cx="2016223" cy="313932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b="1" dirty="0"/>
              <a:t>The normalized vegetative difference index (NDVI) is a substitute for quantifying the amount of vegetation. It can refer to photosynthetic vegetation activity.</a:t>
            </a:r>
            <a:endParaRPr lang="sr-Latn-BA" b="1" dirty="0"/>
          </a:p>
        </p:txBody>
      </p:sp>
    </p:spTree>
    <p:extLst>
      <p:ext uri="{BB962C8B-B14F-4D97-AF65-F5344CB8AC3E}">
        <p14:creationId xmlns:p14="http://schemas.microsoft.com/office/powerpoint/2010/main" val="195279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6101</TotalTime>
  <Words>1476</Words>
  <Application>Microsoft Office PowerPoint</Application>
  <PresentationFormat>On-screen Show (4:3)</PresentationFormat>
  <Paragraphs>196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Republic HydroMeteorological Service of the Republika Srpska (one of the two entities hidrometeorological services in Bosnia and Herzegovina cares of meteo data over own territory ( no roof institution at BH level)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FLOOD RISKS: climate indexes  ABS MAX OF R1D,R2D,R5D</vt:lpstr>
      <vt:lpstr>PowerPoint Presentation</vt:lpstr>
      <vt:lpstr>PowerPoint Presentation</vt:lpstr>
      <vt:lpstr>PowerPoint Presentation</vt:lpstr>
      <vt:lpstr>PowerPoint Presentation</vt:lpstr>
      <vt:lpstr> Republic Hydro Meteorological Service of the Republika Srpska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RHMS RS</dc:creator>
  <cp:lastModifiedBy>Нада Рудан 𝗡𝗔𝗗𝗔</cp:lastModifiedBy>
  <cp:revision>214</cp:revision>
  <dcterms:created xsi:type="dcterms:W3CDTF">2013-04-15T21:40:59Z</dcterms:created>
  <dcterms:modified xsi:type="dcterms:W3CDTF">2019-03-14T08:12:41Z</dcterms:modified>
</cp:coreProperties>
</file>